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2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5300" y="1087967"/>
            <a:ext cx="11410950" cy="2421464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Comic Sans MS" panose="030F0702030302020204" pitchFamily="66" charset="0"/>
              </a:rPr>
              <a:t>	</a:t>
            </a:r>
            <a:r>
              <a:rPr lang="en-US" sz="4000" b="1" dirty="0">
                <a:latin typeface="Comic Sans MS" panose="030F0702030302020204" pitchFamily="66" charset="0"/>
              </a:rPr>
              <a:t>         </a:t>
            </a:r>
            <a:r>
              <a:rPr lang="en-US" sz="40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Radio </a:t>
            </a:r>
            <a:r>
              <a:rPr lang="en-US" sz="4000" b="1" dirty="0">
                <a:solidFill>
                  <a:srgbClr val="FFC000"/>
                </a:solidFill>
                <a:latin typeface="Comic Sans MS" panose="030F0702030302020204" pitchFamily="66" charset="0"/>
              </a:rPr>
              <a:t>Tomographic Imaging</a:t>
            </a:r>
            <a:r>
              <a:rPr lang="en-US" sz="4000" b="1" dirty="0">
                <a:latin typeface="Comic Sans MS" panose="030F0702030302020204" pitchFamily="66" charset="0"/>
              </a:rPr>
              <a:t/>
            </a:r>
            <a:br>
              <a:rPr lang="en-US" sz="4000" b="1" dirty="0">
                <a:latin typeface="Comic Sans MS" panose="030F0702030302020204" pitchFamily="66" charset="0"/>
              </a:rPr>
            </a:b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Stage </a:t>
            </a: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1---- Data Collection</a:t>
            </a:r>
            <a:endParaRPr lang="en-US" sz="2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343649" y="4823883"/>
            <a:ext cx="5330825" cy="1310218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Yan </a:t>
            </a:r>
            <a:r>
              <a:rPr lang="en-US" sz="2400" b="1" dirty="0" err="1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Bingtao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               </a:t>
            </a:r>
            <a:endParaRPr lang="en-US" sz="2400" b="1" dirty="0" smtClean="0">
              <a:solidFill>
                <a:schemeClr val="tx1">
                  <a:lumMod val="8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b="1" dirty="0" smtClean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Advisor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: Dr. Ram </a:t>
            </a:r>
            <a:r>
              <a:rPr lang="en-US" sz="2400" b="1" dirty="0" err="1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</a:rPr>
              <a:t>Sundaram</a:t>
            </a: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" name="Picture 4" descr="C:\Users\yan004\Downloads\Nanyang Poly 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13237" r="6638" b="11399"/>
          <a:stretch/>
        </p:blipFill>
        <p:spPr bwMode="auto">
          <a:xfrm>
            <a:off x="9955542" y="6134101"/>
            <a:ext cx="1718932" cy="59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6" descr="LogoRa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258" y="6009390"/>
            <a:ext cx="2090056" cy="717041"/>
          </a:xfrm>
          <a:prstGeom prst="rect">
            <a:avLst/>
          </a:prstGeom>
          <a:noFill/>
          <a:ln w="9525">
            <a:solidFill>
              <a:srgbClr val="B50043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451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3337" y="410733"/>
            <a:ext cx="3927380" cy="666479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Overview: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03220" y="1275192"/>
            <a:ext cx="9942258" cy="2475846"/>
            <a:chOff x="876299" y="17130609"/>
            <a:chExt cx="15216127" cy="5263906"/>
          </a:xfrm>
        </p:grpSpPr>
        <p:sp>
          <p:nvSpPr>
            <p:cNvPr id="32" name="TextBox 31"/>
            <p:cNvSpPr txBox="1"/>
            <p:nvPr/>
          </p:nvSpPr>
          <p:spPr>
            <a:xfrm rot="21074850">
              <a:off x="5137462" y="20489528"/>
              <a:ext cx="1317459" cy="588929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Circular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580078">
              <a:off x="5138179" y="18719321"/>
              <a:ext cx="1499584" cy="588929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Rectangular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876299" y="17130609"/>
              <a:ext cx="15216127" cy="5263906"/>
              <a:chOff x="17303752" y="26974800"/>
              <a:chExt cx="25317016" cy="532305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7303752" y="26974800"/>
                <a:ext cx="25317016" cy="5323050"/>
                <a:chOff x="17303752" y="26974800"/>
                <a:chExt cx="25317016" cy="5323050"/>
              </a:xfrm>
            </p:grpSpPr>
            <p:pic>
              <p:nvPicPr>
                <p:cNvPr id="55" name="Picture 13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/>
                <a:srcRect t="12213"/>
                <a:stretch/>
              </p:blipFill>
              <p:spPr bwMode="auto">
                <a:xfrm>
                  <a:off x="17874282" y="27889200"/>
                  <a:ext cx="5638841" cy="209784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40" name="Picture 2" descr="\\trout\sundaram001\My Documents\Researchareas\AF_SFFP\SUMMER_2012\RADON\PICS\photo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/>
                <a:srcRect t="8279" b="7424"/>
                <a:stretch/>
              </p:blipFill>
              <p:spPr bwMode="auto">
                <a:xfrm>
                  <a:off x="17874282" y="30175200"/>
                  <a:ext cx="5638837" cy="212265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41" name="TextBox 40"/>
                <p:cNvSpPr txBox="1"/>
                <p:nvPr/>
              </p:nvSpPr>
              <p:spPr>
                <a:xfrm>
                  <a:off x="17303752" y="26989355"/>
                  <a:ext cx="7556747" cy="794061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/>
                    <a:t>Wireless Sensor Network</a:t>
                  </a: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28688609" y="29250763"/>
                  <a:ext cx="4361993" cy="2365031"/>
                  <a:chOff x="25431167" y="28626067"/>
                  <a:chExt cx="2966327" cy="1960224"/>
                </a:xfrm>
              </p:grpSpPr>
              <p:pic>
                <p:nvPicPr>
                  <p:cNvPr id="52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/>
                  <a:srcRect l="30460" t="29514" r="46227" b="45486"/>
                  <a:stretch/>
                </p:blipFill>
                <p:spPr bwMode="auto">
                  <a:xfrm>
                    <a:off x="25431167" y="28626067"/>
                    <a:ext cx="2937196" cy="1889761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190500" cap="rnd">
                    <a:solidFill>
                      <a:srgbClr val="FFFFFF"/>
                    </a:solidFill>
                  </a:ln>
                  <a:effectLst>
                    <a:outerShdw blurRad="50000" algn="tl" rotWithShape="0">
                      <a:srgbClr val="000000">
                        <a:alpha val="41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800000"/>
                    </a:lightRig>
                  </a:scene3d>
                  <a:sp3d contourW="6350">
                    <a:bevelT w="50800" h="16510"/>
                    <a:contourClr>
                      <a:srgbClr val="C0C0C0"/>
                    </a:contourClr>
                  </a:sp3d>
                </p:spPr>
              </p:pic>
              <p:sp>
                <p:nvSpPr>
                  <p:cNvPr id="53" name="Freeform 52"/>
                  <p:cNvSpPr/>
                  <p:nvPr/>
                </p:nvSpPr>
                <p:spPr>
                  <a:xfrm>
                    <a:off x="25509545" y="29553108"/>
                    <a:ext cx="2887949" cy="1033183"/>
                  </a:xfrm>
                  <a:custGeom>
                    <a:avLst/>
                    <a:gdLst>
                      <a:gd name="connsiteX0" fmla="*/ 95250 w 371475"/>
                      <a:gd name="connsiteY0" fmla="*/ 0 h 428625"/>
                      <a:gd name="connsiteX1" fmla="*/ 57150 w 371475"/>
                      <a:gd name="connsiteY1" fmla="*/ 161925 h 428625"/>
                      <a:gd name="connsiteX2" fmla="*/ 161925 w 371475"/>
                      <a:gd name="connsiteY2" fmla="*/ 200025 h 428625"/>
                      <a:gd name="connsiteX3" fmla="*/ 276225 w 371475"/>
                      <a:gd name="connsiteY3" fmla="*/ 257175 h 428625"/>
                      <a:gd name="connsiteX4" fmla="*/ 371475 w 371475"/>
                      <a:gd name="connsiteY4" fmla="*/ 285750 h 428625"/>
                      <a:gd name="connsiteX5" fmla="*/ 371475 w 371475"/>
                      <a:gd name="connsiteY5" fmla="*/ 342900 h 428625"/>
                      <a:gd name="connsiteX6" fmla="*/ 371475 w 371475"/>
                      <a:gd name="connsiteY6" fmla="*/ 342900 h 428625"/>
                      <a:gd name="connsiteX7" fmla="*/ 323850 w 371475"/>
                      <a:gd name="connsiteY7" fmla="*/ 419100 h 428625"/>
                      <a:gd name="connsiteX8" fmla="*/ 0 w 371475"/>
                      <a:gd name="connsiteY8" fmla="*/ 428625 h 428625"/>
                      <a:gd name="connsiteX9" fmla="*/ 9525 w 371475"/>
                      <a:gd name="connsiteY9" fmla="*/ 104775 h 428625"/>
                      <a:gd name="connsiteX10" fmla="*/ 95250 w 371475"/>
                      <a:gd name="connsiteY10" fmla="*/ 0 h 428625"/>
                      <a:gd name="connsiteX0" fmla="*/ 95250 w 1905000"/>
                      <a:gd name="connsiteY0" fmla="*/ 0 h 428625"/>
                      <a:gd name="connsiteX1" fmla="*/ 57150 w 1905000"/>
                      <a:gd name="connsiteY1" fmla="*/ 161925 h 428625"/>
                      <a:gd name="connsiteX2" fmla="*/ 161925 w 1905000"/>
                      <a:gd name="connsiteY2" fmla="*/ 200025 h 428625"/>
                      <a:gd name="connsiteX3" fmla="*/ 276225 w 1905000"/>
                      <a:gd name="connsiteY3" fmla="*/ 257175 h 428625"/>
                      <a:gd name="connsiteX4" fmla="*/ 1905000 w 1905000"/>
                      <a:gd name="connsiteY4" fmla="*/ 352425 h 428625"/>
                      <a:gd name="connsiteX5" fmla="*/ 371475 w 1905000"/>
                      <a:gd name="connsiteY5" fmla="*/ 342900 h 428625"/>
                      <a:gd name="connsiteX6" fmla="*/ 371475 w 1905000"/>
                      <a:gd name="connsiteY6" fmla="*/ 342900 h 428625"/>
                      <a:gd name="connsiteX7" fmla="*/ 323850 w 1905000"/>
                      <a:gd name="connsiteY7" fmla="*/ 419100 h 428625"/>
                      <a:gd name="connsiteX8" fmla="*/ 0 w 1905000"/>
                      <a:gd name="connsiteY8" fmla="*/ 428625 h 428625"/>
                      <a:gd name="connsiteX9" fmla="*/ 9525 w 1905000"/>
                      <a:gd name="connsiteY9" fmla="*/ 104775 h 428625"/>
                      <a:gd name="connsiteX10" fmla="*/ 95250 w 1905000"/>
                      <a:gd name="connsiteY10" fmla="*/ 0 h 428625"/>
                      <a:gd name="connsiteX0" fmla="*/ 95250 w 1905000"/>
                      <a:gd name="connsiteY0" fmla="*/ 0 h 428625"/>
                      <a:gd name="connsiteX1" fmla="*/ 57150 w 1905000"/>
                      <a:gd name="connsiteY1" fmla="*/ 161925 h 428625"/>
                      <a:gd name="connsiteX2" fmla="*/ 161925 w 1905000"/>
                      <a:gd name="connsiteY2" fmla="*/ 200025 h 428625"/>
                      <a:gd name="connsiteX3" fmla="*/ 600075 w 1905000"/>
                      <a:gd name="connsiteY3" fmla="*/ 257175 h 428625"/>
                      <a:gd name="connsiteX4" fmla="*/ 1905000 w 1905000"/>
                      <a:gd name="connsiteY4" fmla="*/ 352425 h 428625"/>
                      <a:gd name="connsiteX5" fmla="*/ 371475 w 1905000"/>
                      <a:gd name="connsiteY5" fmla="*/ 342900 h 428625"/>
                      <a:gd name="connsiteX6" fmla="*/ 371475 w 1905000"/>
                      <a:gd name="connsiteY6" fmla="*/ 342900 h 428625"/>
                      <a:gd name="connsiteX7" fmla="*/ 323850 w 1905000"/>
                      <a:gd name="connsiteY7" fmla="*/ 419100 h 428625"/>
                      <a:gd name="connsiteX8" fmla="*/ 0 w 1905000"/>
                      <a:gd name="connsiteY8" fmla="*/ 428625 h 428625"/>
                      <a:gd name="connsiteX9" fmla="*/ 9525 w 1905000"/>
                      <a:gd name="connsiteY9" fmla="*/ 104775 h 428625"/>
                      <a:gd name="connsiteX10" fmla="*/ 95250 w 1905000"/>
                      <a:gd name="connsiteY10" fmla="*/ 0 h 428625"/>
                      <a:gd name="connsiteX0" fmla="*/ 95250 w 1905000"/>
                      <a:gd name="connsiteY0" fmla="*/ 0 h 428625"/>
                      <a:gd name="connsiteX1" fmla="*/ 57150 w 1905000"/>
                      <a:gd name="connsiteY1" fmla="*/ 161925 h 428625"/>
                      <a:gd name="connsiteX2" fmla="*/ 161925 w 1905000"/>
                      <a:gd name="connsiteY2" fmla="*/ 200025 h 428625"/>
                      <a:gd name="connsiteX3" fmla="*/ 657225 w 1905000"/>
                      <a:gd name="connsiteY3" fmla="*/ 257175 h 428625"/>
                      <a:gd name="connsiteX4" fmla="*/ 1905000 w 1905000"/>
                      <a:gd name="connsiteY4" fmla="*/ 352425 h 428625"/>
                      <a:gd name="connsiteX5" fmla="*/ 371475 w 1905000"/>
                      <a:gd name="connsiteY5" fmla="*/ 342900 h 428625"/>
                      <a:gd name="connsiteX6" fmla="*/ 371475 w 1905000"/>
                      <a:gd name="connsiteY6" fmla="*/ 342900 h 428625"/>
                      <a:gd name="connsiteX7" fmla="*/ 323850 w 1905000"/>
                      <a:gd name="connsiteY7" fmla="*/ 419100 h 428625"/>
                      <a:gd name="connsiteX8" fmla="*/ 0 w 1905000"/>
                      <a:gd name="connsiteY8" fmla="*/ 428625 h 428625"/>
                      <a:gd name="connsiteX9" fmla="*/ 9525 w 1905000"/>
                      <a:gd name="connsiteY9" fmla="*/ 104775 h 428625"/>
                      <a:gd name="connsiteX10" fmla="*/ 95250 w 1905000"/>
                      <a:gd name="connsiteY10" fmla="*/ 0 h 428625"/>
                      <a:gd name="connsiteX0" fmla="*/ 95250 w 1905000"/>
                      <a:gd name="connsiteY0" fmla="*/ 0 h 428625"/>
                      <a:gd name="connsiteX1" fmla="*/ 57150 w 1905000"/>
                      <a:gd name="connsiteY1" fmla="*/ 161925 h 428625"/>
                      <a:gd name="connsiteX2" fmla="*/ 161925 w 1905000"/>
                      <a:gd name="connsiteY2" fmla="*/ 200025 h 428625"/>
                      <a:gd name="connsiteX3" fmla="*/ 657225 w 1905000"/>
                      <a:gd name="connsiteY3" fmla="*/ 257175 h 428625"/>
                      <a:gd name="connsiteX4" fmla="*/ 1905000 w 1905000"/>
                      <a:gd name="connsiteY4" fmla="*/ 352425 h 428625"/>
                      <a:gd name="connsiteX5" fmla="*/ 371475 w 1905000"/>
                      <a:gd name="connsiteY5" fmla="*/ 342900 h 428625"/>
                      <a:gd name="connsiteX6" fmla="*/ 1809750 w 1905000"/>
                      <a:gd name="connsiteY6" fmla="*/ 409575 h 428625"/>
                      <a:gd name="connsiteX7" fmla="*/ 323850 w 1905000"/>
                      <a:gd name="connsiteY7" fmla="*/ 419100 h 428625"/>
                      <a:gd name="connsiteX8" fmla="*/ 0 w 1905000"/>
                      <a:gd name="connsiteY8" fmla="*/ 428625 h 428625"/>
                      <a:gd name="connsiteX9" fmla="*/ 9525 w 1905000"/>
                      <a:gd name="connsiteY9" fmla="*/ 104775 h 428625"/>
                      <a:gd name="connsiteX10" fmla="*/ 95250 w 1905000"/>
                      <a:gd name="connsiteY10" fmla="*/ 0 h 428625"/>
                      <a:gd name="connsiteX0" fmla="*/ 95250 w 2409825"/>
                      <a:gd name="connsiteY0" fmla="*/ 0 h 428625"/>
                      <a:gd name="connsiteX1" fmla="*/ 57150 w 2409825"/>
                      <a:gd name="connsiteY1" fmla="*/ 161925 h 428625"/>
                      <a:gd name="connsiteX2" fmla="*/ 161925 w 2409825"/>
                      <a:gd name="connsiteY2" fmla="*/ 200025 h 428625"/>
                      <a:gd name="connsiteX3" fmla="*/ 657225 w 2409825"/>
                      <a:gd name="connsiteY3" fmla="*/ 257175 h 428625"/>
                      <a:gd name="connsiteX4" fmla="*/ 1905000 w 2409825"/>
                      <a:gd name="connsiteY4" fmla="*/ 352425 h 428625"/>
                      <a:gd name="connsiteX5" fmla="*/ 2409825 w 2409825"/>
                      <a:gd name="connsiteY5" fmla="*/ 390525 h 428625"/>
                      <a:gd name="connsiteX6" fmla="*/ 1809750 w 2409825"/>
                      <a:gd name="connsiteY6" fmla="*/ 409575 h 428625"/>
                      <a:gd name="connsiteX7" fmla="*/ 323850 w 2409825"/>
                      <a:gd name="connsiteY7" fmla="*/ 419100 h 428625"/>
                      <a:gd name="connsiteX8" fmla="*/ 0 w 2409825"/>
                      <a:gd name="connsiteY8" fmla="*/ 428625 h 428625"/>
                      <a:gd name="connsiteX9" fmla="*/ 9525 w 2409825"/>
                      <a:gd name="connsiteY9" fmla="*/ 104775 h 428625"/>
                      <a:gd name="connsiteX10" fmla="*/ 95250 w 2409825"/>
                      <a:gd name="connsiteY10" fmla="*/ 0 h 428625"/>
                      <a:gd name="connsiteX0" fmla="*/ 95250 w 2409844"/>
                      <a:gd name="connsiteY0" fmla="*/ 0 h 428625"/>
                      <a:gd name="connsiteX1" fmla="*/ 57150 w 2409844"/>
                      <a:gd name="connsiteY1" fmla="*/ 161925 h 428625"/>
                      <a:gd name="connsiteX2" fmla="*/ 161925 w 2409844"/>
                      <a:gd name="connsiteY2" fmla="*/ 200025 h 428625"/>
                      <a:gd name="connsiteX3" fmla="*/ 657225 w 2409844"/>
                      <a:gd name="connsiteY3" fmla="*/ 257175 h 428625"/>
                      <a:gd name="connsiteX4" fmla="*/ 1828800 w 2409844"/>
                      <a:gd name="connsiteY4" fmla="*/ 323850 h 428625"/>
                      <a:gd name="connsiteX5" fmla="*/ 2409825 w 2409844"/>
                      <a:gd name="connsiteY5" fmla="*/ 390525 h 428625"/>
                      <a:gd name="connsiteX6" fmla="*/ 1809750 w 2409844"/>
                      <a:gd name="connsiteY6" fmla="*/ 409575 h 428625"/>
                      <a:gd name="connsiteX7" fmla="*/ 323850 w 2409844"/>
                      <a:gd name="connsiteY7" fmla="*/ 419100 h 428625"/>
                      <a:gd name="connsiteX8" fmla="*/ 0 w 2409844"/>
                      <a:gd name="connsiteY8" fmla="*/ 428625 h 428625"/>
                      <a:gd name="connsiteX9" fmla="*/ 9525 w 2409844"/>
                      <a:gd name="connsiteY9" fmla="*/ 104775 h 428625"/>
                      <a:gd name="connsiteX10" fmla="*/ 95250 w 2409844"/>
                      <a:gd name="connsiteY10" fmla="*/ 0 h 428625"/>
                      <a:gd name="connsiteX0" fmla="*/ 95250 w 2409860"/>
                      <a:gd name="connsiteY0" fmla="*/ 0 h 428625"/>
                      <a:gd name="connsiteX1" fmla="*/ 57150 w 2409860"/>
                      <a:gd name="connsiteY1" fmla="*/ 161925 h 428625"/>
                      <a:gd name="connsiteX2" fmla="*/ 161925 w 2409860"/>
                      <a:gd name="connsiteY2" fmla="*/ 200025 h 428625"/>
                      <a:gd name="connsiteX3" fmla="*/ 657225 w 2409860"/>
                      <a:gd name="connsiteY3" fmla="*/ 257175 h 428625"/>
                      <a:gd name="connsiteX4" fmla="*/ 1828800 w 2409860"/>
                      <a:gd name="connsiteY4" fmla="*/ 323850 h 428625"/>
                      <a:gd name="connsiteX5" fmla="*/ 2409825 w 2409860"/>
                      <a:gd name="connsiteY5" fmla="*/ 390525 h 428625"/>
                      <a:gd name="connsiteX6" fmla="*/ 1809750 w 2409860"/>
                      <a:gd name="connsiteY6" fmla="*/ 409575 h 428625"/>
                      <a:gd name="connsiteX7" fmla="*/ 323850 w 2409860"/>
                      <a:gd name="connsiteY7" fmla="*/ 419100 h 428625"/>
                      <a:gd name="connsiteX8" fmla="*/ 0 w 2409860"/>
                      <a:gd name="connsiteY8" fmla="*/ 428625 h 428625"/>
                      <a:gd name="connsiteX9" fmla="*/ 9525 w 2409860"/>
                      <a:gd name="connsiteY9" fmla="*/ 104775 h 428625"/>
                      <a:gd name="connsiteX10" fmla="*/ 95250 w 2409860"/>
                      <a:gd name="connsiteY10" fmla="*/ 0 h 428625"/>
                      <a:gd name="connsiteX0" fmla="*/ 95250 w 2352723"/>
                      <a:gd name="connsiteY0" fmla="*/ 0 h 438987"/>
                      <a:gd name="connsiteX1" fmla="*/ 57150 w 2352723"/>
                      <a:gd name="connsiteY1" fmla="*/ 161925 h 438987"/>
                      <a:gd name="connsiteX2" fmla="*/ 161925 w 2352723"/>
                      <a:gd name="connsiteY2" fmla="*/ 200025 h 438987"/>
                      <a:gd name="connsiteX3" fmla="*/ 657225 w 2352723"/>
                      <a:gd name="connsiteY3" fmla="*/ 257175 h 438987"/>
                      <a:gd name="connsiteX4" fmla="*/ 1828800 w 2352723"/>
                      <a:gd name="connsiteY4" fmla="*/ 323850 h 438987"/>
                      <a:gd name="connsiteX5" fmla="*/ 2352675 w 2352723"/>
                      <a:gd name="connsiteY5" fmla="*/ 47625 h 438987"/>
                      <a:gd name="connsiteX6" fmla="*/ 1809750 w 2352723"/>
                      <a:gd name="connsiteY6" fmla="*/ 409575 h 438987"/>
                      <a:gd name="connsiteX7" fmla="*/ 323850 w 2352723"/>
                      <a:gd name="connsiteY7" fmla="*/ 419100 h 438987"/>
                      <a:gd name="connsiteX8" fmla="*/ 0 w 2352723"/>
                      <a:gd name="connsiteY8" fmla="*/ 428625 h 438987"/>
                      <a:gd name="connsiteX9" fmla="*/ 9525 w 2352723"/>
                      <a:gd name="connsiteY9" fmla="*/ 104775 h 438987"/>
                      <a:gd name="connsiteX10" fmla="*/ 95250 w 2352723"/>
                      <a:gd name="connsiteY10" fmla="*/ 0 h 438987"/>
                      <a:gd name="connsiteX0" fmla="*/ 95250 w 2627068"/>
                      <a:gd name="connsiteY0" fmla="*/ 0 h 428625"/>
                      <a:gd name="connsiteX1" fmla="*/ 57150 w 2627068"/>
                      <a:gd name="connsiteY1" fmla="*/ 161925 h 428625"/>
                      <a:gd name="connsiteX2" fmla="*/ 161925 w 2627068"/>
                      <a:gd name="connsiteY2" fmla="*/ 200025 h 428625"/>
                      <a:gd name="connsiteX3" fmla="*/ 657225 w 2627068"/>
                      <a:gd name="connsiteY3" fmla="*/ 257175 h 428625"/>
                      <a:gd name="connsiteX4" fmla="*/ 1828800 w 2627068"/>
                      <a:gd name="connsiteY4" fmla="*/ 323850 h 428625"/>
                      <a:gd name="connsiteX5" fmla="*/ 2352675 w 2627068"/>
                      <a:gd name="connsiteY5" fmla="*/ 47625 h 428625"/>
                      <a:gd name="connsiteX6" fmla="*/ 2486025 w 2627068"/>
                      <a:gd name="connsiteY6" fmla="*/ 371475 h 428625"/>
                      <a:gd name="connsiteX7" fmla="*/ 323850 w 2627068"/>
                      <a:gd name="connsiteY7" fmla="*/ 419100 h 428625"/>
                      <a:gd name="connsiteX8" fmla="*/ 0 w 2627068"/>
                      <a:gd name="connsiteY8" fmla="*/ 428625 h 428625"/>
                      <a:gd name="connsiteX9" fmla="*/ 9525 w 2627068"/>
                      <a:gd name="connsiteY9" fmla="*/ 104775 h 428625"/>
                      <a:gd name="connsiteX10" fmla="*/ 95250 w 2627068"/>
                      <a:gd name="connsiteY10" fmla="*/ 0 h 428625"/>
                      <a:gd name="connsiteX0" fmla="*/ 95250 w 2627068"/>
                      <a:gd name="connsiteY0" fmla="*/ 0 h 428625"/>
                      <a:gd name="connsiteX1" fmla="*/ 57150 w 2627068"/>
                      <a:gd name="connsiteY1" fmla="*/ 161925 h 428625"/>
                      <a:gd name="connsiteX2" fmla="*/ 244037 w 2627068"/>
                      <a:gd name="connsiteY2" fmla="*/ 200025 h 428625"/>
                      <a:gd name="connsiteX3" fmla="*/ 657225 w 2627068"/>
                      <a:gd name="connsiteY3" fmla="*/ 257175 h 428625"/>
                      <a:gd name="connsiteX4" fmla="*/ 1828800 w 2627068"/>
                      <a:gd name="connsiteY4" fmla="*/ 323850 h 428625"/>
                      <a:gd name="connsiteX5" fmla="*/ 2352675 w 2627068"/>
                      <a:gd name="connsiteY5" fmla="*/ 47625 h 428625"/>
                      <a:gd name="connsiteX6" fmla="*/ 2486025 w 2627068"/>
                      <a:gd name="connsiteY6" fmla="*/ 371475 h 428625"/>
                      <a:gd name="connsiteX7" fmla="*/ 323850 w 2627068"/>
                      <a:gd name="connsiteY7" fmla="*/ 419100 h 428625"/>
                      <a:gd name="connsiteX8" fmla="*/ 0 w 2627068"/>
                      <a:gd name="connsiteY8" fmla="*/ 428625 h 428625"/>
                      <a:gd name="connsiteX9" fmla="*/ 9525 w 2627068"/>
                      <a:gd name="connsiteY9" fmla="*/ 104775 h 428625"/>
                      <a:gd name="connsiteX10" fmla="*/ 95250 w 2627068"/>
                      <a:gd name="connsiteY10" fmla="*/ 0 h 428625"/>
                      <a:gd name="connsiteX0" fmla="*/ 95250 w 2627068"/>
                      <a:gd name="connsiteY0" fmla="*/ 0 h 428625"/>
                      <a:gd name="connsiteX1" fmla="*/ 40728 w 2627068"/>
                      <a:gd name="connsiteY1" fmla="*/ 125430 h 428625"/>
                      <a:gd name="connsiteX2" fmla="*/ 244037 w 2627068"/>
                      <a:gd name="connsiteY2" fmla="*/ 200025 h 428625"/>
                      <a:gd name="connsiteX3" fmla="*/ 657225 w 2627068"/>
                      <a:gd name="connsiteY3" fmla="*/ 257175 h 428625"/>
                      <a:gd name="connsiteX4" fmla="*/ 1828800 w 2627068"/>
                      <a:gd name="connsiteY4" fmla="*/ 323850 h 428625"/>
                      <a:gd name="connsiteX5" fmla="*/ 2352675 w 2627068"/>
                      <a:gd name="connsiteY5" fmla="*/ 47625 h 428625"/>
                      <a:gd name="connsiteX6" fmla="*/ 2486025 w 2627068"/>
                      <a:gd name="connsiteY6" fmla="*/ 371475 h 428625"/>
                      <a:gd name="connsiteX7" fmla="*/ 323850 w 2627068"/>
                      <a:gd name="connsiteY7" fmla="*/ 419100 h 428625"/>
                      <a:gd name="connsiteX8" fmla="*/ 0 w 2627068"/>
                      <a:gd name="connsiteY8" fmla="*/ 428625 h 428625"/>
                      <a:gd name="connsiteX9" fmla="*/ 9525 w 2627068"/>
                      <a:gd name="connsiteY9" fmla="*/ 104775 h 428625"/>
                      <a:gd name="connsiteX10" fmla="*/ 95250 w 2627068"/>
                      <a:gd name="connsiteY10" fmla="*/ 0 h 428625"/>
                      <a:gd name="connsiteX0" fmla="*/ 702882 w 2627068"/>
                      <a:gd name="connsiteY0" fmla="*/ 0 h 757084"/>
                      <a:gd name="connsiteX1" fmla="*/ 40728 w 2627068"/>
                      <a:gd name="connsiteY1" fmla="*/ 453889 h 757084"/>
                      <a:gd name="connsiteX2" fmla="*/ 244037 w 2627068"/>
                      <a:gd name="connsiteY2" fmla="*/ 528484 h 757084"/>
                      <a:gd name="connsiteX3" fmla="*/ 657225 w 2627068"/>
                      <a:gd name="connsiteY3" fmla="*/ 585634 h 757084"/>
                      <a:gd name="connsiteX4" fmla="*/ 1828800 w 2627068"/>
                      <a:gd name="connsiteY4" fmla="*/ 652309 h 757084"/>
                      <a:gd name="connsiteX5" fmla="*/ 2352675 w 2627068"/>
                      <a:gd name="connsiteY5" fmla="*/ 376084 h 757084"/>
                      <a:gd name="connsiteX6" fmla="*/ 2486025 w 2627068"/>
                      <a:gd name="connsiteY6" fmla="*/ 699934 h 757084"/>
                      <a:gd name="connsiteX7" fmla="*/ 323850 w 2627068"/>
                      <a:gd name="connsiteY7" fmla="*/ 747559 h 757084"/>
                      <a:gd name="connsiteX8" fmla="*/ 0 w 2627068"/>
                      <a:gd name="connsiteY8" fmla="*/ 757084 h 757084"/>
                      <a:gd name="connsiteX9" fmla="*/ 9525 w 2627068"/>
                      <a:gd name="connsiteY9" fmla="*/ 433234 h 757084"/>
                      <a:gd name="connsiteX10" fmla="*/ 702882 w 2627068"/>
                      <a:gd name="connsiteY10" fmla="*/ 0 h 757084"/>
                      <a:gd name="connsiteX0" fmla="*/ 604348 w 2627068"/>
                      <a:gd name="connsiteY0" fmla="*/ 0 h 757084"/>
                      <a:gd name="connsiteX1" fmla="*/ 40728 w 2627068"/>
                      <a:gd name="connsiteY1" fmla="*/ 453889 h 757084"/>
                      <a:gd name="connsiteX2" fmla="*/ 244037 w 2627068"/>
                      <a:gd name="connsiteY2" fmla="*/ 528484 h 757084"/>
                      <a:gd name="connsiteX3" fmla="*/ 657225 w 2627068"/>
                      <a:gd name="connsiteY3" fmla="*/ 585634 h 757084"/>
                      <a:gd name="connsiteX4" fmla="*/ 1828800 w 2627068"/>
                      <a:gd name="connsiteY4" fmla="*/ 652309 h 757084"/>
                      <a:gd name="connsiteX5" fmla="*/ 2352675 w 2627068"/>
                      <a:gd name="connsiteY5" fmla="*/ 376084 h 757084"/>
                      <a:gd name="connsiteX6" fmla="*/ 2486025 w 2627068"/>
                      <a:gd name="connsiteY6" fmla="*/ 699934 h 757084"/>
                      <a:gd name="connsiteX7" fmla="*/ 323850 w 2627068"/>
                      <a:gd name="connsiteY7" fmla="*/ 747559 h 757084"/>
                      <a:gd name="connsiteX8" fmla="*/ 0 w 2627068"/>
                      <a:gd name="connsiteY8" fmla="*/ 757084 h 757084"/>
                      <a:gd name="connsiteX9" fmla="*/ 9525 w 2627068"/>
                      <a:gd name="connsiteY9" fmla="*/ 433234 h 757084"/>
                      <a:gd name="connsiteX10" fmla="*/ 604348 w 2627068"/>
                      <a:gd name="connsiteY10" fmla="*/ 0 h 757084"/>
                      <a:gd name="connsiteX0" fmla="*/ 561239 w 2627068"/>
                      <a:gd name="connsiteY0" fmla="*/ 0 h 613383"/>
                      <a:gd name="connsiteX1" fmla="*/ 40728 w 2627068"/>
                      <a:gd name="connsiteY1" fmla="*/ 310188 h 613383"/>
                      <a:gd name="connsiteX2" fmla="*/ 244037 w 2627068"/>
                      <a:gd name="connsiteY2" fmla="*/ 384783 h 613383"/>
                      <a:gd name="connsiteX3" fmla="*/ 657225 w 2627068"/>
                      <a:gd name="connsiteY3" fmla="*/ 441933 h 613383"/>
                      <a:gd name="connsiteX4" fmla="*/ 1828800 w 2627068"/>
                      <a:gd name="connsiteY4" fmla="*/ 508608 h 613383"/>
                      <a:gd name="connsiteX5" fmla="*/ 2352675 w 2627068"/>
                      <a:gd name="connsiteY5" fmla="*/ 232383 h 613383"/>
                      <a:gd name="connsiteX6" fmla="*/ 2486025 w 2627068"/>
                      <a:gd name="connsiteY6" fmla="*/ 556233 h 613383"/>
                      <a:gd name="connsiteX7" fmla="*/ 323850 w 2627068"/>
                      <a:gd name="connsiteY7" fmla="*/ 603858 h 613383"/>
                      <a:gd name="connsiteX8" fmla="*/ 0 w 2627068"/>
                      <a:gd name="connsiteY8" fmla="*/ 613383 h 613383"/>
                      <a:gd name="connsiteX9" fmla="*/ 9525 w 2627068"/>
                      <a:gd name="connsiteY9" fmla="*/ 289533 h 613383"/>
                      <a:gd name="connsiteX10" fmla="*/ 561239 w 2627068"/>
                      <a:gd name="connsiteY10" fmla="*/ 0 h 613383"/>
                      <a:gd name="connsiteX0" fmla="*/ 561239 w 2627068"/>
                      <a:gd name="connsiteY0" fmla="*/ 103 h 613486"/>
                      <a:gd name="connsiteX1" fmla="*/ 40728 w 2627068"/>
                      <a:gd name="connsiteY1" fmla="*/ 310291 h 613486"/>
                      <a:gd name="connsiteX2" fmla="*/ 244037 w 2627068"/>
                      <a:gd name="connsiteY2" fmla="*/ 384886 h 613486"/>
                      <a:gd name="connsiteX3" fmla="*/ 657225 w 2627068"/>
                      <a:gd name="connsiteY3" fmla="*/ 442036 h 613486"/>
                      <a:gd name="connsiteX4" fmla="*/ 1828800 w 2627068"/>
                      <a:gd name="connsiteY4" fmla="*/ 508711 h 613486"/>
                      <a:gd name="connsiteX5" fmla="*/ 2352675 w 2627068"/>
                      <a:gd name="connsiteY5" fmla="*/ 232486 h 613486"/>
                      <a:gd name="connsiteX6" fmla="*/ 2486025 w 2627068"/>
                      <a:gd name="connsiteY6" fmla="*/ 556336 h 613486"/>
                      <a:gd name="connsiteX7" fmla="*/ 323850 w 2627068"/>
                      <a:gd name="connsiteY7" fmla="*/ 603961 h 613486"/>
                      <a:gd name="connsiteX8" fmla="*/ 0 w 2627068"/>
                      <a:gd name="connsiteY8" fmla="*/ 613486 h 613486"/>
                      <a:gd name="connsiteX9" fmla="*/ 9525 w 2627068"/>
                      <a:gd name="connsiteY9" fmla="*/ 289636 h 613486"/>
                      <a:gd name="connsiteX10" fmla="*/ 561239 w 2627068"/>
                      <a:gd name="connsiteY10" fmla="*/ 103 h 613486"/>
                      <a:gd name="connsiteX0" fmla="*/ 561239 w 2627068"/>
                      <a:gd name="connsiteY0" fmla="*/ 712 h 614095"/>
                      <a:gd name="connsiteX1" fmla="*/ 40728 w 2627068"/>
                      <a:gd name="connsiteY1" fmla="*/ 310900 h 614095"/>
                      <a:gd name="connsiteX2" fmla="*/ 244037 w 2627068"/>
                      <a:gd name="connsiteY2" fmla="*/ 385495 h 614095"/>
                      <a:gd name="connsiteX3" fmla="*/ 657225 w 2627068"/>
                      <a:gd name="connsiteY3" fmla="*/ 442645 h 614095"/>
                      <a:gd name="connsiteX4" fmla="*/ 1828800 w 2627068"/>
                      <a:gd name="connsiteY4" fmla="*/ 509320 h 614095"/>
                      <a:gd name="connsiteX5" fmla="*/ 2352675 w 2627068"/>
                      <a:gd name="connsiteY5" fmla="*/ 233095 h 614095"/>
                      <a:gd name="connsiteX6" fmla="*/ 2486025 w 2627068"/>
                      <a:gd name="connsiteY6" fmla="*/ 556945 h 614095"/>
                      <a:gd name="connsiteX7" fmla="*/ 323850 w 2627068"/>
                      <a:gd name="connsiteY7" fmla="*/ 604570 h 614095"/>
                      <a:gd name="connsiteX8" fmla="*/ 0 w 2627068"/>
                      <a:gd name="connsiteY8" fmla="*/ 614095 h 614095"/>
                      <a:gd name="connsiteX9" fmla="*/ 122686 w 2627068"/>
                      <a:gd name="connsiteY9" fmla="*/ 114611 h 614095"/>
                      <a:gd name="connsiteX10" fmla="*/ 561239 w 2627068"/>
                      <a:gd name="connsiteY10" fmla="*/ 712 h 614095"/>
                      <a:gd name="connsiteX0" fmla="*/ 561239 w 2627068"/>
                      <a:gd name="connsiteY0" fmla="*/ 712 h 614095"/>
                      <a:gd name="connsiteX1" fmla="*/ 91920 w 2627068"/>
                      <a:gd name="connsiteY1" fmla="*/ 290941 h 614095"/>
                      <a:gd name="connsiteX2" fmla="*/ 244037 w 2627068"/>
                      <a:gd name="connsiteY2" fmla="*/ 385495 h 614095"/>
                      <a:gd name="connsiteX3" fmla="*/ 657225 w 2627068"/>
                      <a:gd name="connsiteY3" fmla="*/ 442645 h 614095"/>
                      <a:gd name="connsiteX4" fmla="*/ 1828800 w 2627068"/>
                      <a:gd name="connsiteY4" fmla="*/ 509320 h 614095"/>
                      <a:gd name="connsiteX5" fmla="*/ 2352675 w 2627068"/>
                      <a:gd name="connsiteY5" fmla="*/ 233095 h 614095"/>
                      <a:gd name="connsiteX6" fmla="*/ 2486025 w 2627068"/>
                      <a:gd name="connsiteY6" fmla="*/ 556945 h 614095"/>
                      <a:gd name="connsiteX7" fmla="*/ 323850 w 2627068"/>
                      <a:gd name="connsiteY7" fmla="*/ 604570 h 614095"/>
                      <a:gd name="connsiteX8" fmla="*/ 0 w 2627068"/>
                      <a:gd name="connsiteY8" fmla="*/ 614095 h 614095"/>
                      <a:gd name="connsiteX9" fmla="*/ 122686 w 2627068"/>
                      <a:gd name="connsiteY9" fmla="*/ 114611 h 614095"/>
                      <a:gd name="connsiteX10" fmla="*/ 561239 w 2627068"/>
                      <a:gd name="connsiteY10" fmla="*/ 712 h 614095"/>
                      <a:gd name="connsiteX0" fmla="*/ 561239 w 2627068"/>
                      <a:gd name="connsiteY0" fmla="*/ 712 h 614095"/>
                      <a:gd name="connsiteX1" fmla="*/ 81143 w 2627068"/>
                      <a:gd name="connsiteY1" fmla="*/ 268986 h 614095"/>
                      <a:gd name="connsiteX2" fmla="*/ 244037 w 2627068"/>
                      <a:gd name="connsiteY2" fmla="*/ 385495 h 614095"/>
                      <a:gd name="connsiteX3" fmla="*/ 657225 w 2627068"/>
                      <a:gd name="connsiteY3" fmla="*/ 442645 h 614095"/>
                      <a:gd name="connsiteX4" fmla="*/ 1828800 w 2627068"/>
                      <a:gd name="connsiteY4" fmla="*/ 509320 h 614095"/>
                      <a:gd name="connsiteX5" fmla="*/ 2352675 w 2627068"/>
                      <a:gd name="connsiteY5" fmla="*/ 233095 h 614095"/>
                      <a:gd name="connsiteX6" fmla="*/ 2486025 w 2627068"/>
                      <a:gd name="connsiteY6" fmla="*/ 556945 h 614095"/>
                      <a:gd name="connsiteX7" fmla="*/ 323850 w 2627068"/>
                      <a:gd name="connsiteY7" fmla="*/ 604570 h 614095"/>
                      <a:gd name="connsiteX8" fmla="*/ 0 w 2627068"/>
                      <a:gd name="connsiteY8" fmla="*/ 614095 h 614095"/>
                      <a:gd name="connsiteX9" fmla="*/ 122686 w 2627068"/>
                      <a:gd name="connsiteY9" fmla="*/ 114611 h 614095"/>
                      <a:gd name="connsiteX10" fmla="*/ 561239 w 2627068"/>
                      <a:gd name="connsiteY10" fmla="*/ 712 h 614095"/>
                      <a:gd name="connsiteX0" fmla="*/ 539684 w 2627068"/>
                      <a:gd name="connsiteY0" fmla="*/ 517 h 625875"/>
                      <a:gd name="connsiteX1" fmla="*/ 81143 w 2627068"/>
                      <a:gd name="connsiteY1" fmla="*/ 280766 h 625875"/>
                      <a:gd name="connsiteX2" fmla="*/ 244037 w 2627068"/>
                      <a:gd name="connsiteY2" fmla="*/ 397275 h 625875"/>
                      <a:gd name="connsiteX3" fmla="*/ 657225 w 2627068"/>
                      <a:gd name="connsiteY3" fmla="*/ 454425 h 625875"/>
                      <a:gd name="connsiteX4" fmla="*/ 1828800 w 2627068"/>
                      <a:gd name="connsiteY4" fmla="*/ 521100 h 625875"/>
                      <a:gd name="connsiteX5" fmla="*/ 2352675 w 2627068"/>
                      <a:gd name="connsiteY5" fmla="*/ 244875 h 625875"/>
                      <a:gd name="connsiteX6" fmla="*/ 2486025 w 2627068"/>
                      <a:gd name="connsiteY6" fmla="*/ 568725 h 625875"/>
                      <a:gd name="connsiteX7" fmla="*/ 323850 w 2627068"/>
                      <a:gd name="connsiteY7" fmla="*/ 616350 h 625875"/>
                      <a:gd name="connsiteX8" fmla="*/ 0 w 2627068"/>
                      <a:gd name="connsiteY8" fmla="*/ 625875 h 625875"/>
                      <a:gd name="connsiteX9" fmla="*/ 122686 w 2627068"/>
                      <a:gd name="connsiteY9" fmla="*/ 126391 h 625875"/>
                      <a:gd name="connsiteX10" fmla="*/ 539684 w 2627068"/>
                      <a:gd name="connsiteY10" fmla="*/ 517 h 625875"/>
                      <a:gd name="connsiteX0" fmla="*/ 553156 w 2627068"/>
                      <a:gd name="connsiteY0" fmla="*/ 517 h 625875"/>
                      <a:gd name="connsiteX1" fmla="*/ 81143 w 2627068"/>
                      <a:gd name="connsiteY1" fmla="*/ 280766 h 625875"/>
                      <a:gd name="connsiteX2" fmla="*/ 244037 w 2627068"/>
                      <a:gd name="connsiteY2" fmla="*/ 397275 h 625875"/>
                      <a:gd name="connsiteX3" fmla="*/ 657225 w 2627068"/>
                      <a:gd name="connsiteY3" fmla="*/ 454425 h 625875"/>
                      <a:gd name="connsiteX4" fmla="*/ 1828800 w 2627068"/>
                      <a:gd name="connsiteY4" fmla="*/ 521100 h 625875"/>
                      <a:gd name="connsiteX5" fmla="*/ 2352675 w 2627068"/>
                      <a:gd name="connsiteY5" fmla="*/ 244875 h 625875"/>
                      <a:gd name="connsiteX6" fmla="*/ 2486025 w 2627068"/>
                      <a:gd name="connsiteY6" fmla="*/ 568725 h 625875"/>
                      <a:gd name="connsiteX7" fmla="*/ 323850 w 2627068"/>
                      <a:gd name="connsiteY7" fmla="*/ 616350 h 625875"/>
                      <a:gd name="connsiteX8" fmla="*/ 0 w 2627068"/>
                      <a:gd name="connsiteY8" fmla="*/ 625875 h 625875"/>
                      <a:gd name="connsiteX9" fmla="*/ 122686 w 2627068"/>
                      <a:gd name="connsiteY9" fmla="*/ 126391 h 625875"/>
                      <a:gd name="connsiteX10" fmla="*/ 553156 w 2627068"/>
                      <a:gd name="connsiteY10" fmla="*/ 517 h 625875"/>
                      <a:gd name="connsiteX0" fmla="*/ 553156 w 2627068"/>
                      <a:gd name="connsiteY0" fmla="*/ 517 h 625875"/>
                      <a:gd name="connsiteX1" fmla="*/ 81143 w 2627068"/>
                      <a:gd name="connsiteY1" fmla="*/ 280766 h 625875"/>
                      <a:gd name="connsiteX2" fmla="*/ 79684 w 2627068"/>
                      <a:gd name="connsiteY2" fmla="*/ 375320 h 625875"/>
                      <a:gd name="connsiteX3" fmla="*/ 657225 w 2627068"/>
                      <a:gd name="connsiteY3" fmla="*/ 454425 h 625875"/>
                      <a:gd name="connsiteX4" fmla="*/ 1828800 w 2627068"/>
                      <a:gd name="connsiteY4" fmla="*/ 521100 h 625875"/>
                      <a:gd name="connsiteX5" fmla="*/ 2352675 w 2627068"/>
                      <a:gd name="connsiteY5" fmla="*/ 244875 h 625875"/>
                      <a:gd name="connsiteX6" fmla="*/ 2486025 w 2627068"/>
                      <a:gd name="connsiteY6" fmla="*/ 568725 h 625875"/>
                      <a:gd name="connsiteX7" fmla="*/ 323850 w 2627068"/>
                      <a:gd name="connsiteY7" fmla="*/ 616350 h 625875"/>
                      <a:gd name="connsiteX8" fmla="*/ 0 w 2627068"/>
                      <a:gd name="connsiteY8" fmla="*/ 625875 h 625875"/>
                      <a:gd name="connsiteX9" fmla="*/ 122686 w 2627068"/>
                      <a:gd name="connsiteY9" fmla="*/ 126391 h 625875"/>
                      <a:gd name="connsiteX10" fmla="*/ 553156 w 2627068"/>
                      <a:gd name="connsiteY10" fmla="*/ 517 h 625875"/>
                      <a:gd name="connsiteX0" fmla="*/ 553156 w 2627068"/>
                      <a:gd name="connsiteY0" fmla="*/ 570 h 625928"/>
                      <a:gd name="connsiteX1" fmla="*/ 81143 w 2627068"/>
                      <a:gd name="connsiteY1" fmla="*/ 280819 h 625928"/>
                      <a:gd name="connsiteX2" fmla="*/ 79684 w 2627068"/>
                      <a:gd name="connsiteY2" fmla="*/ 375373 h 625928"/>
                      <a:gd name="connsiteX3" fmla="*/ 657225 w 2627068"/>
                      <a:gd name="connsiteY3" fmla="*/ 454478 h 625928"/>
                      <a:gd name="connsiteX4" fmla="*/ 1828800 w 2627068"/>
                      <a:gd name="connsiteY4" fmla="*/ 521153 h 625928"/>
                      <a:gd name="connsiteX5" fmla="*/ 2352675 w 2627068"/>
                      <a:gd name="connsiteY5" fmla="*/ 244928 h 625928"/>
                      <a:gd name="connsiteX6" fmla="*/ 2486025 w 2627068"/>
                      <a:gd name="connsiteY6" fmla="*/ 568778 h 625928"/>
                      <a:gd name="connsiteX7" fmla="*/ 323850 w 2627068"/>
                      <a:gd name="connsiteY7" fmla="*/ 616403 h 625928"/>
                      <a:gd name="connsiteX8" fmla="*/ 0 w 2627068"/>
                      <a:gd name="connsiteY8" fmla="*/ 625928 h 625928"/>
                      <a:gd name="connsiteX9" fmla="*/ 84966 w 2627068"/>
                      <a:gd name="connsiteY9" fmla="*/ 122452 h 625928"/>
                      <a:gd name="connsiteX10" fmla="*/ 553156 w 2627068"/>
                      <a:gd name="connsiteY10" fmla="*/ 570 h 625928"/>
                      <a:gd name="connsiteX0" fmla="*/ 504659 w 2578571"/>
                      <a:gd name="connsiteY0" fmla="*/ 570 h 616420"/>
                      <a:gd name="connsiteX1" fmla="*/ 32646 w 2578571"/>
                      <a:gd name="connsiteY1" fmla="*/ 280819 h 616420"/>
                      <a:gd name="connsiteX2" fmla="*/ 31187 w 2578571"/>
                      <a:gd name="connsiteY2" fmla="*/ 375373 h 616420"/>
                      <a:gd name="connsiteX3" fmla="*/ 608728 w 2578571"/>
                      <a:gd name="connsiteY3" fmla="*/ 454478 h 616420"/>
                      <a:gd name="connsiteX4" fmla="*/ 1780303 w 2578571"/>
                      <a:gd name="connsiteY4" fmla="*/ 521153 h 616420"/>
                      <a:gd name="connsiteX5" fmla="*/ 2304178 w 2578571"/>
                      <a:gd name="connsiteY5" fmla="*/ 244928 h 616420"/>
                      <a:gd name="connsiteX6" fmla="*/ 2437528 w 2578571"/>
                      <a:gd name="connsiteY6" fmla="*/ 568778 h 616420"/>
                      <a:gd name="connsiteX7" fmla="*/ 275353 w 2578571"/>
                      <a:gd name="connsiteY7" fmla="*/ 616403 h 616420"/>
                      <a:gd name="connsiteX8" fmla="*/ 0 w 2578571"/>
                      <a:gd name="connsiteY8" fmla="*/ 586011 h 616420"/>
                      <a:gd name="connsiteX9" fmla="*/ 36469 w 2578571"/>
                      <a:gd name="connsiteY9" fmla="*/ 122452 h 616420"/>
                      <a:gd name="connsiteX10" fmla="*/ 504659 w 2578571"/>
                      <a:gd name="connsiteY10" fmla="*/ 570 h 616420"/>
                      <a:gd name="connsiteX0" fmla="*/ 473472 w 2547384"/>
                      <a:gd name="connsiteY0" fmla="*/ 570 h 616420"/>
                      <a:gd name="connsiteX1" fmla="*/ 1459 w 2547384"/>
                      <a:gd name="connsiteY1" fmla="*/ 280819 h 616420"/>
                      <a:gd name="connsiteX2" fmla="*/ 0 w 2547384"/>
                      <a:gd name="connsiteY2" fmla="*/ 375373 h 616420"/>
                      <a:gd name="connsiteX3" fmla="*/ 577541 w 2547384"/>
                      <a:gd name="connsiteY3" fmla="*/ 454478 h 616420"/>
                      <a:gd name="connsiteX4" fmla="*/ 1749116 w 2547384"/>
                      <a:gd name="connsiteY4" fmla="*/ 521153 h 616420"/>
                      <a:gd name="connsiteX5" fmla="*/ 2272991 w 2547384"/>
                      <a:gd name="connsiteY5" fmla="*/ 244928 h 616420"/>
                      <a:gd name="connsiteX6" fmla="*/ 2406341 w 2547384"/>
                      <a:gd name="connsiteY6" fmla="*/ 568778 h 616420"/>
                      <a:gd name="connsiteX7" fmla="*/ 244166 w 2547384"/>
                      <a:gd name="connsiteY7" fmla="*/ 616403 h 616420"/>
                      <a:gd name="connsiteX8" fmla="*/ 1145 w 2547384"/>
                      <a:gd name="connsiteY8" fmla="*/ 611957 h 616420"/>
                      <a:gd name="connsiteX9" fmla="*/ 5282 w 2547384"/>
                      <a:gd name="connsiteY9" fmla="*/ 122452 h 616420"/>
                      <a:gd name="connsiteX10" fmla="*/ 473472 w 2547384"/>
                      <a:gd name="connsiteY10" fmla="*/ 570 h 616420"/>
                      <a:gd name="connsiteX0" fmla="*/ 473472 w 2418905"/>
                      <a:gd name="connsiteY0" fmla="*/ 570 h 616403"/>
                      <a:gd name="connsiteX1" fmla="*/ 1459 w 2418905"/>
                      <a:gd name="connsiteY1" fmla="*/ 280819 h 616403"/>
                      <a:gd name="connsiteX2" fmla="*/ 0 w 2418905"/>
                      <a:gd name="connsiteY2" fmla="*/ 375373 h 616403"/>
                      <a:gd name="connsiteX3" fmla="*/ 577541 w 2418905"/>
                      <a:gd name="connsiteY3" fmla="*/ 454478 h 616403"/>
                      <a:gd name="connsiteX4" fmla="*/ 1749116 w 2418905"/>
                      <a:gd name="connsiteY4" fmla="*/ 521153 h 616403"/>
                      <a:gd name="connsiteX5" fmla="*/ 2272991 w 2418905"/>
                      <a:gd name="connsiteY5" fmla="*/ 244928 h 616403"/>
                      <a:gd name="connsiteX6" fmla="*/ 2236599 w 2418905"/>
                      <a:gd name="connsiteY6" fmla="*/ 556803 h 616403"/>
                      <a:gd name="connsiteX7" fmla="*/ 244166 w 2418905"/>
                      <a:gd name="connsiteY7" fmla="*/ 616403 h 616403"/>
                      <a:gd name="connsiteX8" fmla="*/ 1145 w 2418905"/>
                      <a:gd name="connsiteY8" fmla="*/ 611957 h 616403"/>
                      <a:gd name="connsiteX9" fmla="*/ 5282 w 2418905"/>
                      <a:gd name="connsiteY9" fmla="*/ 122452 h 616403"/>
                      <a:gd name="connsiteX10" fmla="*/ 473472 w 2418905"/>
                      <a:gd name="connsiteY10" fmla="*/ 570 h 616403"/>
                      <a:gd name="connsiteX0" fmla="*/ 473472 w 2352677"/>
                      <a:gd name="connsiteY0" fmla="*/ 570 h 639794"/>
                      <a:gd name="connsiteX1" fmla="*/ 1459 w 2352677"/>
                      <a:gd name="connsiteY1" fmla="*/ 280819 h 639794"/>
                      <a:gd name="connsiteX2" fmla="*/ 0 w 2352677"/>
                      <a:gd name="connsiteY2" fmla="*/ 375373 h 639794"/>
                      <a:gd name="connsiteX3" fmla="*/ 577541 w 2352677"/>
                      <a:gd name="connsiteY3" fmla="*/ 454478 h 639794"/>
                      <a:gd name="connsiteX4" fmla="*/ 1749116 w 2352677"/>
                      <a:gd name="connsiteY4" fmla="*/ 521153 h 639794"/>
                      <a:gd name="connsiteX5" fmla="*/ 2272991 w 2352677"/>
                      <a:gd name="connsiteY5" fmla="*/ 244928 h 639794"/>
                      <a:gd name="connsiteX6" fmla="*/ 2236599 w 2352677"/>
                      <a:gd name="connsiteY6" fmla="*/ 556803 h 639794"/>
                      <a:gd name="connsiteX7" fmla="*/ 244166 w 2352677"/>
                      <a:gd name="connsiteY7" fmla="*/ 616403 h 639794"/>
                      <a:gd name="connsiteX8" fmla="*/ 1145 w 2352677"/>
                      <a:gd name="connsiteY8" fmla="*/ 611957 h 639794"/>
                      <a:gd name="connsiteX9" fmla="*/ 5282 w 2352677"/>
                      <a:gd name="connsiteY9" fmla="*/ 122452 h 639794"/>
                      <a:gd name="connsiteX10" fmla="*/ 473472 w 2352677"/>
                      <a:gd name="connsiteY10" fmla="*/ 570 h 639794"/>
                      <a:gd name="connsiteX0" fmla="*/ 473472 w 2275744"/>
                      <a:gd name="connsiteY0" fmla="*/ 570 h 616618"/>
                      <a:gd name="connsiteX1" fmla="*/ 1459 w 2275744"/>
                      <a:gd name="connsiteY1" fmla="*/ 280819 h 616618"/>
                      <a:gd name="connsiteX2" fmla="*/ 0 w 2275744"/>
                      <a:gd name="connsiteY2" fmla="*/ 375373 h 616618"/>
                      <a:gd name="connsiteX3" fmla="*/ 577541 w 2275744"/>
                      <a:gd name="connsiteY3" fmla="*/ 454478 h 616618"/>
                      <a:gd name="connsiteX4" fmla="*/ 1749116 w 2275744"/>
                      <a:gd name="connsiteY4" fmla="*/ 521153 h 616618"/>
                      <a:gd name="connsiteX5" fmla="*/ 2272991 w 2275744"/>
                      <a:gd name="connsiteY5" fmla="*/ 244928 h 616618"/>
                      <a:gd name="connsiteX6" fmla="*/ 1921364 w 2275744"/>
                      <a:gd name="connsiteY6" fmla="*/ 496928 h 616618"/>
                      <a:gd name="connsiteX7" fmla="*/ 244166 w 2275744"/>
                      <a:gd name="connsiteY7" fmla="*/ 616403 h 616618"/>
                      <a:gd name="connsiteX8" fmla="*/ 1145 w 2275744"/>
                      <a:gd name="connsiteY8" fmla="*/ 611957 h 616618"/>
                      <a:gd name="connsiteX9" fmla="*/ 5282 w 2275744"/>
                      <a:gd name="connsiteY9" fmla="*/ 122452 h 616618"/>
                      <a:gd name="connsiteX10" fmla="*/ 473472 w 2275744"/>
                      <a:gd name="connsiteY10" fmla="*/ 570 h 616618"/>
                      <a:gd name="connsiteX0" fmla="*/ 473472 w 2181716"/>
                      <a:gd name="connsiteY0" fmla="*/ 570 h 616403"/>
                      <a:gd name="connsiteX1" fmla="*/ 1459 w 2181716"/>
                      <a:gd name="connsiteY1" fmla="*/ 280819 h 616403"/>
                      <a:gd name="connsiteX2" fmla="*/ 0 w 2181716"/>
                      <a:gd name="connsiteY2" fmla="*/ 375373 h 616403"/>
                      <a:gd name="connsiteX3" fmla="*/ 577541 w 2181716"/>
                      <a:gd name="connsiteY3" fmla="*/ 454478 h 616403"/>
                      <a:gd name="connsiteX4" fmla="*/ 1749116 w 2181716"/>
                      <a:gd name="connsiteY4" fmla="*/ 521153 h 616403"/>
                      <a:gd name="connsiteX5" fmla="*/ 2159830 w 2181716"/>
                      <a:gd name="connsiteY5" fmla="*/ 252912 h 616403"/>
                      <a:gd name="connsiteX6" fmla="*/ 1921364 w 2181716"/>
                      <a:gd name="connsiteY6" fmla="*/ 496928 h 616403"/>
                      <a:gd name="connsiteX7" fmla="*/ 244166 w 2181716"/>
                      <a:gd name="connsiteY7" fmla="*/ 616403 h 616403"/>
                      <a:gd name="connsiteX8" fmla="*/ 1145 w 2181716"/>
                      <a:gd name="connsiteY8" fmla="*/ 611957 h 616403"/>
                      <a:gd name="connsiteX9" fmla="*/ 5282 w 2181716"/>
                      <a:gd name="connsiteY9" fmla="*/ 122452 h 616403"/>
                      <a:gd name="connsiteX10" fmla="*/ 473472 w 2181716"/>
                      <a:gd name="connsiteY10" fmla="*/ 570 h 616403"/>
                      <a:gd name="connsiteX0" fmla="*/ 472327 w 2180571"/>
                      <a:gd name="connsiteY0" fmla="*/ 570 h 616403"/>
                      <a:gd name="connsiteX1" fmla="*/ 314 w 2180571"/>
                      <a:gd name="connsiteY1" fmla="*/ 280819 h 616403"/>
                      <a:gd name="connsiteX2" fmla="*/ 20409 w 2180571"/>
                      <a:gd name="connsiteY2" fmla="*/ 375373 h 616403"/>
                      <a:gd name="connsiteX3" fmla="*/ 576396 w 2180571"/>
                      <a:gd name="connsiteY3" fmla="*/ 454478 h 616403"/>
                      <a:gd name="connsiteX4" fmla="*/ 1747971 w 2180571"/>
                      <a:gd name="connsiteY4" fmla="*/ 521153 h 616403"/>
                      <a:gd name="connsiteX5" fmla="*/ 2158685 w 2180571"/>
                      <a:gd name="connsiteY5" fmla="*/ 252912 h 616403"/>
                      <a:gd name="connsiteX6" fmla="*/ 1920219 w 2180571"/>
                      <a:gd name="connsiteY6" fmla="*/ 496928 h 616403"/>
                      <a:gd name="connsiteX7" fmla="*/ 243021 w 2180571"/>
                      <a:gd name="connsiteY7" fmla="*/ 616403 h 616403"/>
                      <a:gd name="connsiteX8" fmla="*/ 0 w 2180571"/>
                      <a:gd name="connsiteY8" fmla="*/ 611957 h 616403"/>
                      <a:gd name="connsiteX9" fmla="*/ 4137 w 2180571"/>
                      <a:gd name="connsiteY9" fmla="*/ 122452 h 616403"/>
                      <a:gd name="connsiteX10" fmla="*/ 472327 w 2180571"/>
                      <a:gd name="connsiteY10" fmla="*/ 570 h 616403"/>
                      <a:gd name="connsiteX0" fmla="*/ 799237 w 2507481"/>
                      <a:gd name="connsiteY0" fmla="*/ 570 h 616403"/>
                      <a:gd name="connsiteX1" fmla="*/ 327224 w 2507481"/>
                      <a:gd name="connsiteY1" fmla="*/ 280819 h 616403"/>
                      <a:gd name="connsiteX2" fmla="*/ 347319 w 2507481"/>
                      <a:gd name="connsiteY2" fmla="*/ 375373 h 616403"/>
                      <a:gd name="connsiteX3" fmla="*/ 903306 w 2507481"/>
                      <a:gd name="connsiteY3" fmla="*/ 454478 h 616403"/>
                      <a:gd name="connsiteX4" fmla="*/ 2074881 w 2507481"/>
                      <a:gd name="connsiteY4" fmla="*/ 521153 h 616403"/>
                      <a:gd name="connsiteX5" fmla="*/ 2485595 w 2507481"/>
                      <a:gd name="connsiteY5" fmla="*/ 252912 h 616403"/>
                      <a:gd name="connsiteX6" fmla="*/ 2247129 w 2507481"/>
                      <a:gd name="connsiteY6" fmla="*/ 496928 h 616403"/>
                      <a:gd name="connsiteX7" fmla="*/ 569931 w 2507481"/>
                      <a:gd name="connsiteY7" fmla="*/ 616403 h 616403"/>
                      <a:gd name="connsiteX8" fmla="*/ 0 w 2507481"/>
                      <a:gd name="connsiteY8" fmla="*/ 524139 h 616403"/>
                      <a:gd name="connsiteX9" fmla="*/ 331047 w 2507481"/>
                      <a:gd name="connsiteY9" fmla="*/ 122452 h 616403"/>
                      <a:gd name="connsiteX10" fmla="*/ 799237 w 2507481"/>
                      <a:gd name="connsiteY10" fmla="*/ 570 h 616403"/>
                      <a:gd name="connsiteX0" fmla="*/ 799237 w 2507481"/>
                      <a:gd name="connsiteY0" fmla="*/ 570 h 565842"/>
                      <a:gd name="connsiteX1" fmla="*/ 327224 w 2507481"/>
                      <a:gd name="connsiteY1" fmla="*/ 280819 h 565842"/>
                      <a:gd name="connsiteX2" fmla="*/ 347319 w 2507481"/>
                      <a:gd name="connsiteY2" fmla="*/ 375373 h 565842"/>
                      <a:gd name="connsiteX3" fmla="*/ 903306 w 2507481"/>
                      <a:gd name="connsiteY3" fmla="*/ 454478 h 565842"/>
                      <a:gd name="connsiteX4" fmla="*/ 2074881 w 2507481"/>
                      <a:gd name="connsiteY4" fmla="*/ 521153 h 565842"/>
                      <a:gd name="connsiteX5" fmla="*/ 2485595 w 2507481"/>
                      <a:gd name="connsiteY5" fmla="*/ 252912 h 565842"/>
                      <a:gd name="connsiteX6" fmla="*/ 2247129 w 2507481"/>
                      <a:gd name="connsiteY6" fmla="*/ 496928 h 565842"/>
                      <a:gd name="connsiteX7" fmla="*/ 569931 w 2507481"/>
                      <a:gd name="connsiteY7" fmla="*/ 565842 h 565842"/>
                      <a:gd name="connsiteX8" fmla="*/ 0 w 2507481"/>
                      <a:gd name="connsiteY8" fmla="*/ 524139 h 565842"/>
                      <a:gd name="connsiteX9" fmla="*/ 331047 w 2507481"/>
                      <a:gd name="connsiteY9" fmla="*/ 122452 h 565842"/>
                      <a:gd name="connsiteX10" fmla="*/ 799237 w 2507481"/>
                      <a:gd name="connsiteY10" fmla="*/ 570 h 565842"/>
                      <a:gd name="connsiteX0" fmla="*/ 799237 w 2507481"/>
                      <a:gd name="connsiteY0" fmla="*/ 570 h 547214"/>
                      <a:gd name="connsiteX1" fmla="*/ 327224 w 2507481"/>
                      <a:gd name="connsiteY1" fmla="*/ 280819 h 547214"/>
                      <a:gd name="connsiteX2" fmla="*/ 347319 w 2507481"/>
                      <a:gd name="connsiteY2" fmla="*/ 375373 h 547214"/>
                      <a:gd name="connsiteX3" fmla="*/ 903306 w 2507481"/>
                      <a:gd name="connsiteY3" fmla="*/ 454478 h 547214"/>
                      <a:gd name="connsiteX4" fmla="*/ 2074881 w 2507481"/>
                      <a:gd name="connsiteY4" fmla="*/ 521153 h 547214"/>
                      <a:gd name="connsiteX5" fmla="*/ 2485595 w 2507481"/>
                      <a:gd name="connsiteY5" fmla="*/ 252912 h 547214"/>
                      <a:gd name="connsiteX6" fmla="*/ 2247129 w 2507481"/>
                      <a:gd name="connsiteY6" fmla="*/ 496928 h 547214"/>
                      <a:gd name="connsiteX7" fmla="*/ 569931 w 2507481"/>
                      <a:gd name="connsiteY7" fmla="*/ 547214 h 547214"/>
                      <a:gd name="connsiteX8" fmla="*/ 0 w 2507481"/>
                      <a:gd name="connsiteY8" fmla="*/ 524139 h 547214"/>
                      <a:gd name="connsiteX9" fmla="*/ 331047 w 2507481"/>
                      <a:gd name="connsiteY9" fmla="*/ 122452 h 547214"/>
                      <a:gd name="connsiteX10" fmla="*/ 799237 w 2507481"/>
                      <a:gd name="connsiteY10" fmla="*/ 570 h 547214"/>
                      <a:gd name="connsiteX0" fmla="*/ 799237 w 2507481"/>
                      <a:gd name="connsiteY0" fmla="*/ 570 h 562814"/>
                      <a:gd name="connsiteX1" fmla="*/ 327224 w 2507481"/>
                      <a:gd name="connsiteY1" fmla="*/ 280819 h 562814"/>
                      <a:gd name="connsiteX2" fmla="*/ 347319 w 2507481"/>
                      <a:gd name="connsiteY2" fmla="*/ 375373 h 562814"/>
                      <a:gd name="connsiteX3" fmla="*/ 903306 w 2507481"/>
                      <a:gd name="connsiteY3" fmla="*/ 454478 h 562814"/>
                      <a:gd name="connsiteX4" fmla="*/ 2074881 w 2507481"/>
                      <a:gd name="connsiteY4" fmla="*/ 521153 h 562814"/>
                      <a:gd name="connsiteX5" fmla="*/ 2485595 w 2507481"/>
                      <a:gd name="connsiteY5" fmla="*/ 252912 h 562814"/>
                      <a:gd name="connsiteX6" fmla="*/ 2247129 w 2507481"/>
                      <a:gd name="connsiteY6" fmla="*/ 496928 h 562814"/>
                      <a:gd name="connsiteX7" fmla="*/ 569931 w 2507481"/>
                      <a:gd name="connsiteY7" fmla="*/ 547214 h 562814"/>
                      <a:gd name="connsiteX8" fmla="*/ 0 w 2507481"/>
                      <a:gd name="connsiteY8" fmla="*/ 524139 h 562814"/>
                      <a:gd name="connsiteX9" fmla="*/ 331047 w 2507481"/>
                      <a:gd name="connsiteY9" fmla="*/ 122452 h 562814"/>
                      <a:gd name="connsiteX10" fmla="*/ 799237 w 2507481"/>
                      <a:gd name="connsiteY10" fmla="*/ 570 h 562814"/>
                      <a:gd name="connsiteX0" fmla="*/ 870540 w 2578784"/>
                      <a:gd name="connsiteY0" fmla="*/ 352610 h 914854"/>
                      <a:gd name="connsiteX1" fmla="*/ 398527 w 2578784"/>
                      <a:gd name="connsiteY1" fmla="*/ 632859 h 914854"/>
                      <a:gd name="connsiteX2" fmla="*/ 418622 w 2578784"/>
                      <a:gd name="connsiteY2" fmla="*/ 727413 h 914854"/>
                      <a:gd name="connsiteX3" fmla="*/ 974609 w 2578784"/>
                      <a:gd name="connsiteY3" fmla="*/ 806518 h 914854"/>
                      <a:gd name="connsiteX4" fmla="*/ 2146184 w 2578784"/>
                      <a:gd name="connsiteY4" fmla="*/ 873193 h 914854"/>
                      <a:gd name="connsiteX5" fmla="*/ 2556898 w 2578784"/>
                      <a:gd name="connsiteY5" fmla="*/ 604952 h 914854"/>
                      <a:gd name="connsiteX6" fmla="*/ 2318432 w 2578784"/>
                      <a:gd name="connsiteY6" fmla="*/ 848968 h 914854"/>
                      <a:gd name="connsiteX7" fmla="*/ 641234 w 2578784"/>
                      <a:gd name="connsiteY7" fmla="*/ 899254 h 914854"/>
                      <a:gd name="connsiteX8" fmla="*/ 71303 w 2578784"/>
                      <a:gd name="connsiteY8" fmla="*/ 876179 h 914854"/>
                      <a:gd name="connsiteX9" fmla="*/ 0 w 2578784"/>
                      <a:gd name="connsiteY9" fmla="*/ 14117 h 914854"/>
                      <a:gd name="connsiteX10" fmla="*/ 870540 w 2578784"/>
                      <a:gd name="connsiteY10" fmla="*/ 352610 h 914854"/>
                      <a:gd name="connsiteX0" fmla="*/ 871085 w 2579329"/>
                      <a:gd name="connsiteY0" fmla="*/ 352610 h 914407"/>
                      <a:gd name="connsiteX1" fmla="*/ 399072 w 2579329"/>
                      <a:gd name="connsiteY1" fmla="*/ 632859 h 914407"/>
                      <a:gd name="connsiteX2" fmla="*/ 419167 w 2579329"/>
                      <a:gd name="connsiteY2" fmla="*/ 727413 h 914407"/>
                      <a:gd name="connsiteX3" fmla="*/ 975154 w 2579329"/>
                      <a:gd name="connsiteY3" fmla="*/ 806518 h 914407"/>
                      <a:gd name="connsiteX4" fmla="*/ 2146729 w 2579329"/>
                      <a:gd name="connsiteY4" fmla="*/ 873193 h 914407"/>
                      <a:gd name="connsiteX5" fmla="*/ 2557443 w 2579329"/>
                      <a:gd name="connsiteY5" fmla="*/ 604952 h 914407"/>
                      <a:gd name="connsiteX6" fmla="*/ 2318977 w 2579329"/>
                      <a:gd name="connsiteY6" fmla="*/ 848968 h 914407"/>
                      <a:gd name="connsiteX7" fmla="*/ 641779 w 2579329"/>
                      <a:gd name="connsiteY7" fmla="*/ 899254 h 914407"/>
                      <a:gd name="connsiteX8" fmla="*/ 0 w 2579329"/>
                      <a:gd name="connsiteY8" fmla="*/ 873518 h 914407"/>
                      <a:gd name="connsiteX9" fmla="*/ 545 w 2579329"/>
                      <a:gd name="connsiteY9" fmla="*/ 14117 h 914407"/>
                      <a:gd name="connsiteX10" fmla="*/ 871085 w 2579329"/>
                      <a:gd name="connsiteY10" fmla="*/ 352610 h 914407"/>
                      <a:gd name="connsiteX0" fmla="*/ 871085 w 2577252"/>
                      <a:gd name="connsiteY0" fmla="*/ 352610 h 888567"/>
                      <a:gd name="connsiteX1" fmla="*/ 399072 w 2577252"/>
                      <a:gd name="connsiteY1" fmla="*/ 632859 h 888567"/>
                      <a:gd name="connsiteX2" fmla="*/ 419167 w 2577252"/>
                      <a:gd name="connsiteY2" fmla="*/ 727413 h 888567"/>
                      <a:gd name="connsiteX3" fmla="*/ 975154 w 2577252"/>
                      <a:gd name="connsiteY3" fmla="*/ 806518 h 888567"/>
                      <a:gd name="connsiteX4" fmla="*/ 2146729 w 2577252"/>
                      <a:gd name="connsiteY4" fmla="*/ 873193 h 888567"/>
                      <a:gd name="connsiteX5" fmla="*/ 2557443 w 2577252"/>
                      <a:gd name="connsiteY5" fmla="*/ 604952 h 888567"/>
                      <a:gd name="connsiteX6" fmla="*/ 2318977 w 2577252"/>
                      <a:gd name="connsiteY6" fmla="*/ 848968 h 888567"/>
                      <a:gd name="connsiteX7" fmla="*/ 699258 w 2577252"/>
                      <a:gd name="connsiteY7" fmla="*/ 864659 h 888567"/>
                      <a:gd name="connsiteX8" fmla="*/ 0 w 2577252"/>
                      <a:gd name="connsiteY8" fmla="*/ 873518 h 888567"/>
                      <a:gd name="connsiteX9" fmla="*/ 545 w 2577252"/>
                      <a:gd name="connsiteY9" fmla="*/ 14117 h 888567"/>
                      <a:gd name="connsiteX10" fmla="*/ 871085 w 2577252"/>
                      <a:gd name="connsiteY10" fmla="*/ 352610 h 888567"/>
                      <a:gd name="connsiteX0" fmla="*/ 871085 w 2577252"/>
                      <a:gd name="connsiteY0" fmla="*/ 352610 h 875844"/>
                      <a:gd name="connsiteX1" fmla="*/ 399072 w 2577252"/>
                      <a:gd name="connsiteY1" fmla="*/ 632859 h 875844"/>
                      <a:gd name="connsiteX2" fmla="*/ 419167 w 2577252"/>
                      <a:gd name="connsiteY2" fmla="*/ 727413 h 875844"/>
                      <a:gd name="connsiteX3" fmla="*/ 975154 w 2577252"/>
                      <a:gd name="connsiteY3" fmla="*/ 806518 h 875844"/>
                      <a:gd name="connsiteX4" fmla="*/ 2146729 w 2577252"/>
                      <a:gd name="connsiteY4" fmla="*/ 873193 h 875844"/>
                      <a:gd name="connsiteX5" fmla="*/ 2557443 w 2577252"/>
                      <a:gd name="connsiteY5" fmla="*/ 604952 h 875844"/>
                      <a:gd name="connsiteX6" fmla="*/ 2318977 w 2577252"/>
                      <a:gd name="connsiteY6" fmla="*/ 848968 h 875844"/>
                      <a:gd name="connsiteX7" fmla="*/ 699258 w 2577252"/>
                      <a:gd name="connsiteY7" fmla="*/ 864659 h 875844"/>
                      <a:gd name="connsiteX8" fmla="*/ 0 w 2577252"/>
                      <a:gd name="connsiteY8" fmla="*/ 873518 h 875844"/>
                      <a:gd name="connsiteX9" fmla="*/ 545 w 2577252"/>
                      <a:gd name="connsiteY9" fmla="*/ 14117 h 875844"/>
                      <a:gd name="connsiteX10" fmla="*/ 871085 w 2577252"/>
                      <a:gd name="connsiteY10" fmla="*/ 352610 h 875844"/>
                      <a:gd name="connsiteX0" fmla="*/ 871085 w 2576813"/>
                      <a:gd name="connsiteY0" fmla="*/ 352610 h 881194"/>
                      <a:gd name="connsiteX1" fmla="*/ 399072 w 2576813"/>
                      <a:gd name="connsiteY1" fmla="*/ 632859 h 881194"/>
                      <a:gd name="connsiteX2" fmla="*/ 419167 w 2576813"/>
                      <a:gd name="connsiteY2" fmla="*/ 727413 h 881194"/>
                      <a:gd name="connsiteX3" fmla="*/ 975154 w 2576813"/>
                      <a:gd name="connsiteY3" fmla="*/ 806518 h 881194"/>
                      <a:gd name="connsiteX4" fmla="*/ 2146729 w 2576813"/>
                      <a:gd name="connsiteY4" fmla="*/ 873193 h 881194"/>
                      <a:gd name="connsiteX5" fmla="*/ 2557443 w 2576813"/>
                      <a:gd name="connsiteY5" fmla="*/ 604952 h 881194"/>
                      <a:gd name="connsiteX6" fmla="*/ 2318977 w 2576813"/>
                      <a:gd name="connsiteY6" fmla="*/ 848968 h 881194"/>
                      <a:gd name="connsiteX7" fmla="*/ 711939 w 2576813"/>
                      <a:gd name="connsiteY7" fmla="*/ 880065 h 881194"/>
                      <a:gd name="connsiteX8" fmla="*/ 699258 w 2576813"/>
                      <a:gd name="connsiteY8" fmla="*/ 864659 h 881194"/>
                      <a:gd name="connsiteX9" fmla="*/ 0 w 2576813"/>
                      <a:gd name="connsiteY9" fmla="*/ 873518 h 881194"/>
                      <a:gd name="connsiteX10" fmla="*/ 545 w 2576813"/>
                      <a:gd name="connsiteY10" fmla="*/ 14117 h 881194"/>
                      <a:gd name="connsiteX11" fmla="*/ 871085 w 2576813"/>
                      <a:gd name="connsiteY11" fmla="*/ 352610 h 881194"/>
                      <a:gd name="connsiteX0" fmla="*/ 871085 w 2576813"/>
                      <a:gd name="connsiteY0" fmla="*/ 352610 h 881194"/>
                      <a:gd name="connsiteX1" fmla="*/ 399072 w 2576813"/>
                      <a:gd name="connsiteY1" fmla="*/ 632859 h 881194"/>
                      <a:gd name="connsiteX2" fmla="*/ 419167 w 2576813"/>
                      <a:gd name="connsiteY2" fmla="*/ 727413 h 881194"/>
                      <a:gd name="connsiteX3" fmla="*/ 975154 w 2576813"/>
                      <a:gd name="connsiteY3" fmla="*/ 806518 h 881194"/>
                      <a:gd name="connsiteX4" fmla="*/ 2146729 w 2576813"/>
                      <a:gd name="connsiteY4" fmla="*/ 873193 h 881194"/>
                      <a:gd name="connsiteX5" fmla="*/ 2557443 w 2576813"/>
                      <a:gd name="connsiteY5" fmla="*/ 604952 h 881194"/>
                      <a:gd name="connsiteX6" fmla="*/ 2318977 w 2576813"/>
                      <a:gd name="connsiteY6" fmla="*/ 848968 h 881194"/>
                      <a:gd name="connsiteX7" fmla="*/ 711939 w 2576813"/>
                      <a:gd name="connsiteY7" fmla="*/ 880065 h 881194"/>
                      <a:gd name="connsiteX8" fmla="*/ 411865 w 2576813"/>
                      <a:gd name="connsiteY8" fmla="*/ 877965 h 881194"/>
                      <a:gd name="connsiteX9" fmla="*/ 0 w 2576813"/>
                      <a:gd name="connsiteY9" fmla="*/ 873518 h 881194"/>
                      <a:gd name="connsiteX10" fmla="*/ 545 w 2576813"/>
                      <a:gd name="connsiteY10" fmla="*/ 14117 h 881194"/>
                      <a:gd name="connsiteX11" fmla="*/ 871085 w 2576813"/>
                      <a:gd name="connsiteY11" fmla="*/ 352610 h 881194"/>
                      <a:gd name="connsiteX0" fmla="*/ 871085 w 2775583"/>
                      <a:gd name="connsiteY0" fmla="*/ 352610 h 924569"/>
                      <a:gd name="connsiteX1" fmla="*/ 399072 w 2775583"/>
                      <a:gd name="connsiteY1" fmla="*/ 632859 h 924569"/>
                      <a:gd name="connsiteX2" fmla="*/ 419167 w 2775583"/>
                      <a:gd name="connsiteY2" fmla="*/ 727413 h 924569"/>
                      <a:gd name="connsiteX3" fmla="*/ 975154 w 2775583"/>
                      <a:gd name="connsiteY3" fmla="*/ 806518 h 924569"/>
                      <a:gd name="connsiteX4" fmla="*/ 2146729 w 2775583"/>
                      <a:gd name="connsiteY4" fmla="*/ 873193 h 924569"/>
                      <a:gd name="connsiteX5" fmla="*/ 2557443 w 2775583"/>
                      <a:gd name="connsiteY5" fmla="*/ 604952 h 924569"/>
                      <a:gd name="connsiteX6" fmla="*/ 2642295 w 2775583"/>
                      <a:gd name="connsiteY6" fmla="*/ 910174 h 924569"/>
                      <a:gd name="connsiteX7" fmla="*/ 711939 w 2775583"/>
                      <a:gd name="connsiteY7" fmla="*/ 880065 h 924569"/>
                      <a:gd name="connsiteX8" fmla="*/ 411865 w 2775583"/>
                      <a:gd name="connsiteY8" fmla="*/ 877965 h 924569"/>
                      <a:gd name="connsiteX9" fmla="*/ 0 w 2775583"/>
                      <a:gd name="connsiteY9" fmla="*/ 873518 h 924569"/>
                      <a:gd name="connsiteX10" fmla="*/ 545 w 2775583"/>
                      <a:gd name="connsiteY10" fmla="*/ 14117 h 924569"/>
                      <a:gd name="connsiteX11" fmla="*/ 871085 w 2775583"/>
                      <a:gd name="connsiteY11" fmla="*/ 352610 h 924569"/>
                      <a:gd name="connsiteX0" fmla="*/ 871085 w 2873582"/>
                      <a:gd name="connsiteY0" fmla="*/ 352610 h 935687"/>
                      <a:gd name="connsiteX1" fmla="*/ 399072 w 2873582"/>
                      <a:gd name="connsiteY1" fmla="*/ 632859 h 935687"/>
                      <a:gd name="connsiteX2" fmla="*/ 419167 w 2873582"/>
                      <a:gd name="connsiteY2" fmla="*/ 727413 h 935687"/>
                      <a:gd name="connsiteX3" fmla="*/ 975154 w 2873582"/>
                      <a:gd name="connsiteY3" fmla="*/ 806518 h 935687"/>
                      <a:gd name="connsiteX4" fmla="*/ 2146729 w 2873582"/>
                      <a:gd name="connsiteY4" fmla="*/ 873193 h 935687"/>
                      <a:gd name="connsiteX5" fmla="*/ 2783766 w 2873582"/>
                      <a:gd name="connsiteY5" fmla="*/ 445284 h 935687"/>
                      <a:gd name="connsiteX6" fmla="*/ 2642295 w 2873582"/>
                      <a:gd name="connsiteY6" fmla="*/ 910174 h 935687"/>
                      <a:gd name="connsiteX7" fmla="*/ 711939 w 2873582"/>
                      <a:gd name="connsiteY7" fmla="*/ 880065 h 935687"/>
                      <a:gd name="connsiteX8" fmla="*/ 411865 w 2873582"/>
                      <a:gd name="connsiteY8" fmla="*/ 877965 h 935687"/>
                      <a:gd name="connsiteX9" fmla="*/ 0 w 2873582"/>
                      <a:gd name="connsiteY9" fmla="*/ 873518 h 935687"/>
                      <a:gd name="connsiteX10" fmla="*/ 545 w 2873582"/>
                      <a:gd name="connsiteY10" fmla="*/ 14117 h 935687"/>
                      <a:gd name="connsiteX11" fmla="*/ 871085 w 2873582"/>
                      <a:gd name="connsiteY11" fmla="*/ 352610 h 935687"/>
                      <a:gd name="connsiteX0" fmla="*/ 871085 w 2873582"/>
                      <a:gd name="connsiteY0" fmla="*/ 352610 h 935687"/>
                      <a:gd name="connsiteX1" fmla="*/ 262561 w 2873582"/>
                      <a:gd name="connsiteY1" fmla="*/ 702048 h 935687"/>
                      <a:gd name="connsiteX2" fmla="*/ 419167 w 2873582"/>
                      <a:gd name="connsiteY2" fmla="*/ 727413 h 935687"/>
                      <a:gd name="connsiteX3" fmla="*/ 975154 w 2873582"/>
                      <a:gd name="connsiteY3" fmla="*/ 806518 h 935687"/>
                      <a:gd name="connsiteX4" fmla="*/ 2146729 w 2873582"/>
                      <a:gd name="connsiteY4" fmla="*/ 873193 h 935687"/>
                      <a:gd name="connsiteX5" fmla="*/ 2783766 w 2873582"/>
                      <a:gd name="connsiteY5" fmla="*/ 445284 h 935687"/>
                      <a:gd name="connsiteX6" fmla="*/ 2642295 w 2873582"/>
                      <a:gd name="connsiteY6" fmla="*/ 910174 h 935687"/>
                      <a:gd name="connsiteX7" fmla="*/ 711939 w 2873582"/>
                      <a:gd name="connsiteY7" fmla="*/ 880065 h 935687"/>
                      <a:gd name="connsiteX8" fmla="*/ 411865 w 2873582"/>
                      <a:gd name="connsiteY8" fmla="*/ 877965 h 935687"/>
                      <a:gd name="connsiteX9" fmla="*/ 0 w 2873582"/>
                      <a:gd name="connsiteY9" fmla="*/ 873518 h 935687"/>
                      <a:gd name="connsiteX10" fmla="*/ 545 w 2873582"/>
                      <a:gd name="connsiteY10" fmla="*/ 14117 h 935687"/>
                      <a:gd name="connsiteX11" fmla="*/ 871085 w 2873582"/>
                      <a:gd name="connsiteY11" fmla="*/ 352610 h 935687"/>
                      <a:gd name="connsiteX0" fmla="*/ 871085 w 2873582"/>
                      <a:gd name="connsiteY0" fmla="*/ 352610 h 935687"/>
                      <a:gd name="connsiteX1" fmla="*/ 262561 w 2873582"/>
                      <a:gd name="connsiteY1" fmla="*/ 702048 h 935687"/>
                      <a:gd name="connsiteX2" fmla="*/ 408390 w 2873582"/>
                      <a:gd name="connsiteY2" fmla="*/ 735396 h 935687"/>
                      <a:gd name="connsiteX3" fmla="*/ 975154 w 2873582"/>
                      <a:gd name="connsiteY3" fmla="*/ 806518 h 935687"/>
                      <a:gd name="connsiteX4" fmla="*/ 2146729 w 2873582"/>
                      <a:gd name="connsiteY4" fmla="*/ 873193 h 935687"/>
                      <a:gd name="connsiteX5" fmla="*/ 2783766 w 2873582"/>
                      <a:gd name="connsiteY5" fmla="*/ 445284 h 935687"/>
                      <a:gd name="connsiteX6" fmla="*/ 2642295 w 2873582"/>
                      <a:gd name="connsiteY6" fmla="*/ 910174 h 935687"/>
                      <a:gd name="connsiteX7" fmla="*/ 711939 w 2873582"/>
                      <a:gd name="connsiteY7" fmla="*/ 880065 h 935687"/>
                      <a:gd name="connsiteX8" fmla="*/ 411865 w 2873582"/>
                      <a:gd name="connsiteY8" fmla="*/ 877965 h 935687"/>
                      <a:gd name="connsiteX9" fmla="*/ 0 w 2873582"/>
                      <a:gd name="connsiteY9" fmla="*/ 873518 h 935687"/>
                      <a:gd name="connsiteX10" fmla="*/ 545 w 2873582"/>
                      <a:gd name="connsiteY10" fmla="*/ 14117 h 935687"/>
                      <a:gd name="connsiteX11" fmla="*/ 871085 w 2873582"/>
                      <a:gd name="connsiteY11" fmla="*/ 352610 h 935687"/>
                      <a:gd name="connsiteX0" fmla="*/ 871085 w 2873582"/>
                      <a:gd name="connsiteY0" fmla="*/ 352610 h 935687"/>
                      <a:gd name="connsiteX1" fmla="*/ 298485 w 2873582"/>
                      <a:gd name="connsiteY1" fmla="*/ 680759 h 935687"/>
                      <a:gd name="connsiteX2" fmla="*/ 408390 w 2873582"/>
                      <a:gd name="connsiteY2" fmla="*/ 735396 h 935687"/>
                      <a:gd name="connsiteX3" fmla="*/ 975154 w 2873582"/>
                      <a:gd name="connsiteY3" fmla="*/ 806518 h 935687"/>
                      <a:gd name="connsiteX4" fmla="*/ 2146729 w 2873582"/>
                      <a:gd name="connsiteY4" fmla="*/ 873193 h 935687"/>
                      <a:gd name="connsiteX5" fmla="*/ 2783766 w 2873582"/>
                      <a:gd name="connsiteY5" fmla="*/ 445284 h 935687"/>
                      <a:gd name="connsiteX6" fmla="*/ 2642295 w 2873582"/>
                      <a:gd name="connsiteY6" fmla="*/ 910174 h 935687"/>
                      <a:gd name="connsiteX7" fmla="*/ 711939 w 2873582"/>
                      <a:gd name="connsiteY7" fmla="*/ 880065 h 935687"/>
                      <a:gd name="connsiteX8" fmla="*/ 411865 w 2873582"/>
                      <a:gd name="connsiteY8" fmla="*/ 877965 h 935687"/>
                      <a:gd name="connsiteX9" fmla="*/ 0 w 2873582"/>
                      <a:gd name="connsiteY9" fmla="*/ 873518 h 935687"/>
                      <a:gd name="connsiteX10" fmla="*/ 545 w 2873582"/>
                      <a:gd name="connsiteY10" fmla="*/ 14117 h 935687"/>
                      <a:gd name="connsiteX11" fmla="*/ 871085 w 2873582"/>
                      <a:gd name="connsiteY11" fmla="*/ 352610 h 935687"/>
                      <a:gd name="connsiteX0" fmla="*/ 871085 w 2873582"/>
                      <a:gd name="connsiteY0" fmla="*/ 352610 h 935687"/>
                      <a:gd name="connsiteX1" fmla="*/ 298485 w 2873582"/>
                      <a:gd name="connsiteY1" fmla="*/ 680759 h 935687"/>
                      <a:gd name="connsiteX2" fmla="*/ 408390 w 2873582"/>
                      <a:gd name="connsiteY2" fmla="*/ 735396 h 935687"/>
                      <a:gd name="connsiteX3" fmla="*/ 975154 w 2873582"/>
                      <a:gd name="connsiteY3" fmla="*/ 806518 h 935687"/>
                      <a:gd name="connsiteX4" fmla="*/ 2146729 w 2873582"/>
                      <a:gd name="connsiteY4" fmla="*/ 873193 h 935687"/>
                      <a:gd name="connsiteX5" fmla="*/ 2783766 w 2873582"/>
                      <a:gd name="connsiteY5" fmla="*/ 445284 h 935687"/>
                      <a:gd name="connsiteX6" fmla="*/ 2642295 w 2873582"/>
                      <a:gd name="connsiteY6" fmla="*/ 910174 h 935687"/>
                      <a:gd name="connsiteX7" fmla="*/ 711939 w 2873582"/>
                      <a:gd name="connsiteY7" fmla="*/ 880065 h 935687"/>
                      <a:gd name="connsiteX8" fmla="*/ 411865 w 2873582"/>
                      <a:gd name="connsiteY8" fmla="*/ 877965 h 935687"/>
                      <a:gd name="connsiteX9" fmla="*/ 0 w 2873582"/>
                      <a:gd name="connsiteY9" fmla="*/ 873518 h 935687"/>
                      <a:gd name="connsiteX10" fmla="*/ 545 w 2873582"/>
                      <a:gd name="connsiteY10" fmla="*/ 14117 h 935687"/>
                      <a:gd name="connsiteX11" fmla="*/ 871085 w 2873582"/>
                      <a:gd name="connsiteY11" fmla="*/ 352610 h 935687"/>
                      <a:gd name="connsiteX0" fmla="*/ 871085 w 2873582"/>
                      <a:gd name="connsiteY0" fmla="*/ 352610 h 935687"/>
                      <a:gd name="connsiteX1" fmla="*/ 298485 w 2873582"/>
                      <a:gd name="connsiteY1" fmla="*/ 680759 h 935687"/>
                      <a:gd name="connsiteX2" fmla="*/ 408390 w 2873582"/>
                      <a:gd name="connsiteY2" fmla="*/ 735396 h 935687"/>
                      <a:gd name="connsiteX3" fmla="*/ 975154 w 2873582"/>
                      <a:gd name="connsiteY3" fmla="*/ 806518 h 935687"/>
                      <a:gd name="connsiteX4" fmla="*/ 2146729 w 2873582"/>
                      <a:gd name="connsiteY4" fmla="*/ 873193 h 935687"/>
                      <a:gd name="connsiteX5" fmla="*/ 2783766 w 2873582"/>
                      <a:gd name="connsiteY5" fmla="*/ 445284 h 935687"/>
                      <a:gd name="connsiteX6" fmla="*/ 2642295 w 2873582"/>
                      <a:gd name="connsiteY6" fmla="*/ 910174 h 935687"/>
                      <a:gd name="connsiteX7" fmla="*/ 711939 w 2873582"/>
                      <a:gd name="connsiteY7" fmla="*/ 880065 h 935687"/>
                      <a:gd name="connsiteX8" fmla="*/ 411865 w 2873582"/>
                      <a:gd name="connsiteY8" fmla="*/ 877965 h 935687"/>
                      <a:gd name="connsiteX9" fmla="*/ 0 w 2873582"/>
                      <a:gd name="connsiteY9" fmla="*/ 873518 h 935687"/>
                      <a:gd name="connsiteX10" fmla="*/ 545 w 2873582"/>
                      <a:gd name="connsiteY10" fmla="*/ 14117 h 935687"/>
                      <a:gd name="connsiteX11" fmla="*/ 871085 w 2873582"/>
                      <a:gd name="connsiteY11" fmla="*/ 352610 h 935687"/>
                      <a:gd name="connsiteX0" fmla="*/ 871085 w 2873582"/>
                      <a:gd name="connsiteY0" fmla="*/ 352610 h 935687"/>
                      <a:gd name="connsiteX1" fmla="*/ 298485 w 2873582"/>
                      <a:gd name="connsiteY1" fmla="*/ 680759 h 935687"/>
                      <a:gd name="connsiteX2" fmla="*/ 408390 w 2873582"/>
                      <a:gd name="connsiteY2" fmla="*/ 735396 h 935687"/>
                      <a:gd name="connsiteX3" fmla="*/ 975154 w 2873582"/>
                      <a:gd name="connsiteY3" fmla="*/ 806518 h 935687"/>
                      <a:gd name="connsiteX4" fmla="*/ 2146729 w 2873582"/>
                      <a:gd name="connsiteY4" fmla="*/ 873193 h 935687"/>
                      <a:gd name="connsiteX5" fmla="*/ 2783766 w 2873582"/>
                      <a:gd name="connsiteY5" fmla="*/ 445284 h 935687"/>
                      <a:gd name="connsiteX6" fmla="*/ 2642295 w 2873582"/>
                      <a:gd name="connsiteY6" fmla="*/ 910174 h 935687"/>
                      <a:gd name="connsiteX7" fmla="*/ 711939 w 2873582"/>
                      <a:gd name="connsiteY7" fmla="*/ 880065 h 935687"/>
                      <a:gd name="connsiteX8" fmla="*/ 411865 w 2873582"/>
                      <a:gd name="connsiteY8" fmla="*/ 877965 h 935687"/>
                      <a:gd name="connsiteX9" fmla="*/ 0 w 2873582"/>
                      <a:gd name="connsiteY9" fmla="*/ 873518 h 935687"/>
                      <a:gd name="connsiteX10" fmla="*/ 545 w 2873582"/>
                      <a:gd name="connsiteY10" fmla="*/ 14117 h 935687"/>
                      <a:gd name="connsiteX11" fmla="*/ 871085 w 2873582"/>
                      <a:gd name="connsiteY11" fmla="*/ 352610 h 935687"/>
                      <a:gd name="connsiteX0" fmla="*/ 885455 w 2887952"/>
                      <a:gd name="connsiteY0" fmla="*/ 352610 h 1033186"/>
                      <a:gd name="connsiteX1" fmla="*/ 312855 w 2887952"/>
                      <a:gd name="connsiteY1" fmla="*/ 680759 h 1033186"/>
                      <a:gd name="connsiteX2" fmla="*/ 422760 w 2887952"/>
                      <a:gd name="connsiteY2" fmla="*/ 735396 h 1033186"/>
                      <a:gd name="connsiteX3" fmla="*/ 989524 w 2887952"/>
                      <a:gd name="connsiteY3" fmla="*/ 806518 h 1033186"/>
                      <a:gd name="connsiteX4" fmla="*/ 2161099 w 2887952"/>
                      <a:gd name="connsiteY4" fmla="*/ 873193 h 1033186"/>
                      <a:gd name="connsiteX5" fmla="*/ 2798136 w 2887952"/>
                      <a:gd name="connsiteY5" fmla="*/ 445284 h 1033186"/>
                      <a:gd name="connsiteX6" fmla="*/ 2656665 w 2887952"/>
                      <a:gd name="connsiteY6" fmla="*/ 910174 h 1033186"/>
                      <a:gd name="connsiteX7" fmla="*/ 726309 w 2887952"/>
                      <a:gd name="connsiteY7" fmla="*/ 880065 h 1033186"/>
                      <a:gd name="connsiteX8" fmla="*/ 426235 w 2887952"/>
                      <a:gd name="connsiteY8" fmla="*/ 877965 h 1033186"/>
                      <a:gd name="connsiteX9" fmla="*/ 0 w 2887952"/>
                      <a:gd name="connsiteY9" fmla="*/ 1033186 h 1033186"/>
                      <a:gd name="connsiteX10" fmla="*/ 14915 w 2887952"/>
                      <a:gd name="connsiteY10" fmla="*/ 14117 h 1033186"/>
                      <a:gd name="connsiteX11" fmla="*/ 885455 w 2887952"/>
                      <a:gd name="connsiteY11" fmla="*/ 352610 h 1033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887952" h="1033186">
                        <a:moveTo>
                          <a:pt x="885455" y="352610"/>
                        </a:moveTo>
                        <a:lnTo>
                          <a:pt x="312855" y="680759"/>
                        </a:lnTo>
                        <a:cubicBezTo>
                          <a:pt x="427327" y="712277"/>
                          <a:pt x="423246" y="703878"/>
                          <a:pt x="422760" y="735396"/>
                        </a:cubicBezTo>
                        <a:lnTo>
                          <a:pt x="989524" y="806518"/>
                        </a:lnTo>
                        <a:lnTo>
                          <a:pt x="2161099" y="873193"/>
                        </a:lnTo>
                        <a:cubicBezTo>
                          <a:pt x="2535749" y="590618"/>
                          <a:pt x="2715542" y="439120"/>
                          <a:pt x="2798136" y="445284"/>
                        </a:cubicBezTo>
                        <a:cubicBezTo>
                          <a:pt x="2880730" y="451448"/>
                          <a:pt x="3001969" y="837711"/>
                          <a:pt x="2656665" y="910174"/>
                        </a:cubicBezTo>
                        <a:cubicBezTo>
                          <a:pt x="2311361" y="982637"/>
                          <a:pt x="996262" y="877450"/>
                          <a:pt x="726309" y="880065"/>
                        </a:cubicBezTo>
                        <a:lnTo>
                          <a:pt x="426235" y="877965"/>
                        </a:lnTo>
                        <a:lnTo>
                          <a:pt x="0" y="1033186"/>
                        </a:lnTo>
                        <a:cubicBezTo>
                          <a:pt x="182" y="746719"/>
                          <a:pt x="14733" y="300584"/>
                          <a:pt x="14915" y="14117"/>
                        </a:cubicBezTo>
                        <a:cubicBezTo>
                          <a:pt x="198820" y="-82394"/>
                          <a:pt x="628804" y="347333"/>
                          <a:pt x="885455" y="35261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3" name="TextBox 42"/>
                <p:cNvSpPr txBox="1"/>
                <p:nvPr/>
              </p:nvSpPr>
              <p:spPr>
                <a:xfrm>
                  <a:off x="26995453" y="26989355"/>
                  <a:ext cx="7233924" cy="748566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M</a:t>
                  </a:r>
                  <a:r>
                    <a:rPr lang="en-US" b="1" dirty="0" smtClean="0"/>
                    <a:t>obile </a:t>
                  </a:r>
                  <a:r>
                    <a:rPr lang="en-US" b="1" dirty="0"/>
                    <a:t>RTI </a:t>
                  </a:r>
                  <a:r>
                    <a:rPr lang="en-US" b="1" dirty="0" smtClean="0"/>
                    <a:t>Interface</a:t>
                  </a:r>
                  <a:endParaRPr lang="en-US" b="1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004349" y="26974800"/>
                  <a:ext cx="6616419" cy="748566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rgbClr val="FF0000"/>
                      </a:solidFill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b="1" dirty="0"/>
                    <a:t>I</a:t>
                  </a:r>
                  <a:r>
                    <a:rPr lang="en-US" b="1" dirty="0" smtClean="0"/>
                    <a:t>nformation Display</a:t>
                  </a:r>
                  <a:endParaRPr lang="en-US" b="1" dirty="0"/>
                </a:p>
              </p:txBody>
            </p:sp>
            <p:pic>
              <p:nvPicPr>
                <p:cNvPr id="45" name="Picture 44"/>
                <p:cNvPicPr/>
                <p:nvPr/>
              </p:nvPicPr>
              <p:blipFill>
                <a:blip r:embed="rId5" cstate="print"/>
                <a:srcRect l="63611" t="28444" r="15000" b="21778"/>
                <a:stretch>
                  <a:fillRect/>
                </a:stretch>
              </p:blipFill>
              <p:spPr bwMode="auto">
                <a:xfrm>
                  <a:off x="37490401" y="27889200"/>
                  <a:ext cx="5130367" cy="20978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45"/>
                <p:cNvPicPr/>
                <p:nvPr/>
              </p:nvPicPr>
              <p:blipFill>
                <a:blip r:embed="rId6" cstate="print"/>
                <a:srcRect l="71795" t="7692" r="4327" b="5044"/>
                <a:stretch>
                  <a:fillRect/>
                </a:stretch>
              </p:blipFill>
              <p:spPr bwMode="auto">
                <a:xfrm>
                  <a:off x="37498604" y="30175200"/>
                  <a:ext cx="5122164" cy="2115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23833113" y="29108399"/>
                  <a:ext cx="3979886" cy="529847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23833113" y="30869130"/>
                  <a:ext cx="4183861" cy="489938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>
                  <a:off x="33975809" y="30869130"/>
                  <a:ext cx="1950677" cy="220471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V="1">
                  <a:off x="33849024" y="29037009"/>
                  <a:ext cx="2117376" cy="526786"/>
                </a:xfrm>
                <a:prstGeom prst="straightConnector1">
                  <a:avLst/>
                </a:prstGeom>
                <a:ln w="76200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6" name="Picture 6" descr="C:\Users\yan004\Downloads\200px-LabVIEW_Logo_Vertical_4c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23755" y="30765689"/>
                <a:ext cx="1219201" cy="850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7" descr="C:\Users\yan004\Downloads\matlab_logo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23755" y="28708712"/>
                <a:ext cx="961846" cy="704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" name="Rounded Rectangle 55"/>
          <p:cNvSpPr/>
          <p:nvPr/>
        </p:nvSpPr>
        <p:spPr>
          <a:xfrm>
            <a:off x="666864" y="1132625"/>
            <a:ext cx="7010020" cy="2553421"/>
          </a:xfrm>
          <a:prstGeom prst="roundRect">
            <a:avLst/>
          </a:prstGeom>
          <a:solidFill>
            <a:schemeClr val="tx2">
              <a:lumMod val="10000"/>
              <a:alpha val="51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170414" y="3715501"/>
            <a:ext cx="2379677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" b="1" dirty="0" smtClean="0">
                <a:ln w="9525">
                  <a:noFill/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Stage 1</a:t>
            </a:r>
            <a:endParaRPr lang="en-US" sz="2500" b="1" dirty="0">
              <a:ln w="9525">
                <a:noFill/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itle 3"/>
          <p:cNvSpPr txBox="1">
            <a:spLocks/>
          </p:cNvSpPr>
          <p:nvPr/>
        </p:nvSpPr>
        <p:spPr>
          <a:xfrm>
            <a:off x="448412" y="3896647"/>
            <a:ext cx="3927380" cy="6664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Objective</a:t>
            </a:r>
            <a:r>
              <a:rPr lang="en-US" altLang="zh-CN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s</a:t>
            </a:r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27273" y="4537035"/>
            <a:ext cx="110647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2500" b="1" dirty="0">
                <a:latin typeface="Comic Sans MS" panose="030F0702030302020204" pitchFamily="66" charset="0"/>
              </a:rPr>
              <a:t>Form a W</a:t>
            </a:r>
            <a:r>
              <a:rPr lang="en-US" sz="2500" b="1" dirty="0" smtClean="0">
                <a:latin typeface="Comic Sans MS" panose="030F0702030302020204" pitchFamily="66" charset="0"/>
              </a:rPr>
              <a:t>ireless Sensor </a:t>
            </a:r>
            <a:r>
              <a:rPr lang="en-US" sz="2500" b="1" dirty="0">
                <a:latin typeface="Comic Sans MS" panose="030F0702030302020204" pitchFamily="66" charset="0"/>
              </a:rPr>
              <a:t>N</a:t>
            </a:r>
            <a:r>
              <a:rPr lang="en-US" sz="2500" b="1" dirty="0" smtClean="0">
                <a:latin typeface="Comic Sans MS" panose="030F0702030302020204" pitchFamily="66" charset="0"/>
              </a:rPr>
              <a:t>etwork;</a:t>
            </a:r>
          </a:p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2500" b="1" dirty="0">
                <a:latin typeface="Comic Sans MS" panose="030F0702030302020204" pitchFamily="66" charset="0"/>
              </a:rPr>
              <a:t>Program one </a:t>
            </a:r>
            <a:r>
              <a:rPr lang="en-US" sz="2500" b="1" dirty="0" err="1">
                <a:latin typeface="Comic Sans MS" panose="030F0702030302020204" pitchFamily="66" charset="0"/>
              </a:rPr>
              <a:t>Telosb</a:t>
            </a:r>
            <a:r>
              <a:rPr lang="en-US" sz="2500" b="1" dirty="0">
                <a:latin typeface="Comic Sans MS" panose="030F0702030302020204" pitchFamily="66" charset="0"/>
              </a:rPr>
              <a:t> Mote as Base Station to collect data</a:t>
            </a:r>
            <a:r>
              <a:rPr lang="en-US" sz="2500" b="1" dirty="0" smtClean="0">
                <a:latin typeface="Comic Sans MS" panose="030F0702030302020204" pitchFamily="66" charset="0"/>
              </a:rPr>
              <a:t>;</a:t>
            </a:r>
            <a:endParaRPr lang="en-US" sz="2500" b="1" dirty="0">
              <a:latin typeface="Comic Sans MS" panose="030F0702030302020204" pitchFamily="66" charset="0"/>
            </a:endParaRPr>
          </a:p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Program other </a:t>
            </a:r>
            <a:r>
              <a:rPr lang="en-US" sz="2500" b="1" dirty="0" err="1" smtClean="0">
                <a:latin typeface="Comic Sans MS" panose="030F0702030302020204" pitchFamily="66" charset="0"/>
              </a:rPr>
              <a:t>Telosb</a:t>
            </a:r>
            <a:r>
              <a:rPr lang="en-US" sz="2500" b="1" dirty="0" smtClean="0">
                <a:latin typeface="Comic Sans MS" panose="030F0702030302020204" pitchFamily="66" charset="0"/>
              </a:rPr>
              <a:t> Motes as transmitters and receivers;</a:t>
            </a:r>
          </a:p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Tabulate the data(Signal strength).</a:t>
            </a:r>
          </a:p>
        </p:txBody>
      </p:sp>
    </p:spTree>
    <p:extLst>
      <p:ext uri="{BB962C8B-B14F-4D97-AF65-F5344CB8AC3E}">
        <p14:creationId xmlns:p14="http://schemas.microsoft.com/office/powerpoint/2010/main" val="211450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0" grpId="0"/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348" y="225100"/>
            <a:ext cx="6359141" cy="430105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DEVICES AND SKILLS REQUIRED: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8348" y="678555"/>
            <a:ext cx="1157768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 smtClean="0">
                <a:ln w="9525">
                  <a:noFill/>
                  <a:prstDash val="solid"/>
                </a:ln>
                <a:latin typeface="Comic Sans MS" panose="030F0702030302020204" pitchFamily="66" charset="0"/>
              </a:rPr>
              <a:t>Main Devices: </a:t>
            </a:r>
            <a:r>
              <a:rPr lang="en-US" sz="2000" b="1" dirty="0" err="1" smtClean="0">
                <a:ln w="9525">
                  <a:noFill/>
                  <a:prstDash val="solid"/>
                </a:ln>
                <a:latin typeface="Comic Sans MS" panose="030F0702030302020204" pitchFamily="66" charset="0"/>
              </a:rPr>
              <a:t>Telosb</a:t>
            </a:r>
            <a:r>
              <a:rPr lang="en-US" sz="2000" b="1" dirty="0" smtClean="0">
                <a:ln w="9525">
                  <a:noFill/>
                  <a:prstDash val="solid"/>
                </a:ln>
                <a:latin typeface="Comic Sans MS" panose="030F0702030302020204" pitchFamily="66" charset="0"/>
              </a:rPr>
              <a:t> Mote</a:t>
            </a:r>
          </a:p>
          <a:p>
            <a:r>
              <a:rPr lang="en-US" sz="2000" b="1" dirty="0" smtClean="0">
                <a:ln w="9525">
                  <a:noFill/>
                  <a:prstDash val="solid"/>
                </a:ln>
                <a:latin typeface="Comic Sans MS" panose="030F0702030302020204" pitchFamily="66" charset="0"/>
              </a:rPr>
              <a:t>Programming language: Java &amp; </a:t>
            </a:r>
            <a:r>
              <a:rPr lang="en-US" sz="2000" b="1" dirty="0" err="1" smtClean="0">
                <a:ln w="9525">
                  <a:noFill/>
                  <a:prstDash val="solid"/>
                </a:ln>
                <a:latin typeface="Comic Sans MS" panose="030F0702030302020204" pitchFamily="66" charset="0"/>
              </a:rPr>
              <a:t>TinyOS</a:t>
            </a:r>
            <a:r>
              <a:rPr lang="en-US" sz="2000" b="1" dirty="0" smtClean="0">
                <a:ln w="9525">
                  <a:noFill/>
                  <a:prstDash val="solid"/>
                </a:ln>
                <a:latin typeface="Comic Sans MS" panose="030F0702030302020204" pitchFamily="66" charset="0"/>
              </a:rPr>
              <a:t> (</a:t>
            </a:r>
            <a:r>
              <a:rPr lang="en-US" sz="2000" b="1" dirty="0" err="1" smtClean="0">
                <a:ln w="9525">
                  <a:noFill/>
                  <a:prstDash val="solid"/>
                </a:ln>
                <a:latin typeface="Comic Sans MS" panose="030F0702030302020204" pitchFamily="66" charset="0"/>
              </a:rPr>
              <a:t>NesC</a:t>
            </a:r>
            <a:r>
              <a:rPr lang="en-US" sz="2000" b="1" dirty="0" smtClean="0">
                <a:ln w="9525">
                  <a:noFill/>
                  <a:prstDash val="solid"/>
                </a:ln>
                <a:latin typeface="Comic Sans MS" panose="030F0702030302020204" pitchFamily="66" charset="0"/>
              </a:rPr>
              <a:t>)</a:t>
            </a:r>
          </a:p>
          <a:p>
            <a:r>
              <a:rPr lang="en-US" sz="2000" b="1" dirty="0" smtClean="0">
                <a:ln w="9525">
                  <a:noFill/>
                  <a:prstDash val="solid"/>
                </a:ln>
                <a:latin typeface="Comic Sans MS" panose="030F0702030302020204" pitchFamily="66" charset="0"/>
              </a:rPr>
              <a:t>Interface terminal: Cygwin Terminal</a:t>
            </a:r>
            <a:endParaRPr lang="en-US" sz="2000" b="1" dirty="0">
              <a:ln w="9525">
                <a:noFill/>
                <a:prstDash val="solid"/>
              </a:ln>
              <a:latin typeface="Comic Sans MS" panose="030F0702030302020204" pitchFamily="66" charset="0"/>
            </a:endParaRPr>
          </a:p>
        </p:txBody>
      </p:sp>
      <p:sp>
        <p:nvSpPr>
          <p:cNvPr id="60" name="Title 3"/>
          <p:cNvSpPr txBox="1">
            <a:spLocks/>
          </p:cNvSpPr>
          <p:nvPr/>
        </p:nvSpPr>
        <p:spPr>
          <a:xfrm>
            <a:off x="458348" y="1858970"/>
            <a:ext cx="4412955" cy="6664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Testing and result: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8" name="Picture 2" descr="C:\Users\yan004\Downloads\telos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235" y="807501"/>
            <a:ext cx="1326913" cy="910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yan004\Downloads\Cygw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789" y="856150"/>
            <a:ext cx="817094" cy="7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1" y="3484011"/>
            <a:ext cx="2836331" cy="1595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9385" t="25590" r="25230" b="10410"/>
          <a:stretch/>
        </p:blipFill>
        <p:spPr>
          <a:xfrm>
            <a:off x="3608645" y="2436561"/>
            <a:ext cx="3596823" cy="2103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2200" t="24933" r="19400" b="13911"/>
          <a:stretch/>
        </p:blipFill>
        <p:spPr>
          <a:xfrm>
            <a:off x="3608645" y="4662484"/>
            <a:ext cx="3596823" cy="2073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0616" t="55676" r="23692" b="16153"/>
          <a:stretch/>
        </p:blipFill>
        <p:spPr>
          <a:xfrm>
            <a:off x="7294862" y="2436561"/>
            <a:ext cx="4053075" cy="2094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923" t="51299" r="74154" b="18342"/>
          <a:stretch/>
        </p:blipFill>
        <p:spPr>
          <a:xfrm>
            <a:off x="7294862" y="4662485"/>
            <a:ext cx="4053075" cy="2073596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10062210" y="3032760"/>
            <a:ext cx="293555" cy="1620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0121268" y="5171255"/>
            <a:ext cx="295272" cy="1627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9776275" y="3026603"/>
            <a:ext cx="293555" cy="1620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9827713" y="5171932"/>
            <a:ext cx="293555" cy="1620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23480" y="5156774"/>
            <a:ext cx="2379677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9525">
                  <a:noFill/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Base Station</a:t>
            </a:r>
            <a:endParaRPr lang="en-US" sz="2000" b="1" dirty="0">
              <a:ln w="9525">
                <a:noFill/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6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 animBg="1"/>
      <p:bldP spid="63" grpId="0" animBg="1"/>
      <p:bldP spid="66" grpId="0" animBg="1"/>
      <p:bldP spid="68" grpId="0" animBg="1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3337" y="410733"/>
            <a:ext cx="3927380" cy="666479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What did I DO: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itle 3"/>
          <p:cNvSpPr txBox="1">
            <a:spLocks/>
          </p:cNvSpPr>
          <p:nvPr/>
        </p:nvSpPr>
        <p:spPr>
          <a:xfrm>
            <a:off x="423337" y="3603598"/>
            <a:ext cx="3927380" cy="6664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WHAT DID I LEARN: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27271" y="4257766"/>
            <a:ext cx="110647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Academic: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3 programming language: Java, </a:t>
            </a:r>
            <a:r>
              <a:rPr lang="en-US" sz="2500" b="1" dirty="0" err="1" smtClean="0">
                <a:latin typeface="Comic Sans MS" panose="030F0702030302020204" pitchFamily="66" charset="0"/>
              </a:rPr>
              <a:t>TinyOS</a:t>
            </a:r>
            <a:r>
              <a:rPr lang="en-US" sz="2500" b="1" dirty="0" smtClean="0">
                <a:latin typeface="Comic Sans MS" panose="030F0702030302020204" pitchFamily="66" charset="0"/>
              </a:rPr>
              <a:t> (</a:t>
            </a:r>
            <a:r>
              <a:rPr lang="en-US" sz="2500" b="1" dirty="0" err="1" smtClean="0">
                <a:latin typeface="Comic Sans MS" panose="030F0702030302020204" pitchFamily="66" charset="0"/>
              </a:rPr>
              <a:t>NesC</a:t>
            </a:r>
            <a:r>
              <a:rPr lang="en-US" sz="2500" b="1" dirty="0" smtClean="0">
                <a:latin typeface="Comic Sans MS" panose="030F0702030302020204" pitchFamily="66" charset="0"/>
              </a:rPr>
              <a:t>) and </a:t>
            </a:r>
            <a:r>
              <a:rPr lang="en-US" sz="2500" b="1" dirty="0" err="1" smtClean="0">
                <a:latin typeface="Comic Sans MS" panose="030F0702030302020204" pitchFamily="66" charset="0"/>
              </a:rPr>
              <a:t>Labview</a:t>
            </a:r>
            <a:endParaRPr lang="en-US" sz="2500" b="1" dirty="0" smtClean="0">
              <a:latin typeface="Comic Sans MS" panose="030F0702030302020204" pitchFamily="66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500" b="1" dirty="0" err="1" smtClean="0">
                <a:latin typeface="Comic Sans MS" panose="030F0702030302020204" pitchFamily="66" charset="0"/>
              </a:rPr>
              <a:t>Telosb</a:t>
            </a:r>
            <a:r>
              <a:rPr lang="en-US" sz="2500" b="1" dirty="0" smtClean="0">
                <a:latin typeface="Comic Sans MS" panose="030F0702030302020204" pitchFamily="66" charset="0"/>
              </a:rPr>
              <a:t> motes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Others: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Team work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Independent troubleshooting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27271" y="1215252"/>
            <a:ext cx="1106472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Completed 3 </a:t>
            </a: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Tutorials</a:t>
            </a:r>
            <a:r>
              <a:rPr lang="en-US" sz="2500" b="1" dirty="0" smtClean="0">
                <a:latin typeface="Comic Sans MS" panose="030F0702030302020204" pitchFamily="66" charset="0"/>
              </a:rPr>
              <a:t> (Tutorial 1.1, Tutorial 1.2 &amp; Tutorial 2.1)</a:t>
            </a: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Wrote </a:t>
            </a: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Java program </a:t>
            </a:r>
            <a:r>
              <a:rPr lang="en-US" sz="2500" b="1" dirty="0" smtClean="0">
                <a:latin typeface="Comic Sans MS" panose="030F0702030302020204" pitchFamily="66" charset="0"/>
              </a:rPr>
              <a:t>for rearranging output to matrix format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rgbClr val="FFC000"/>
                </a:solidFill>
                <a:latin typeface="Comic Sans MS" panose="030F0702030302020204" pitchFamily="66" charset="0"/>
              </a:rPr>
              <a:t>Tested</a:t>
            </a:r>
            <a:r>
              <a:rPr lang="en-US" sz="2500" b="1" dirty="0">
                <a:latin typeface="Comic Sans MS" panose="030F0702030302020204" pitchFamily="66" charset="0"/>
              </a:rPr>
              <a:t> the program in different size of the </a:t>
            </a:r>
            <a:r>
              <a:rPr lang="en-US" sz="2500" b="1" dirty="0" smtClean="0">
                <a:latin typeface="Comic Sans MS" panose="030F0702030302020204" pitchFamily="66" charset="0"/>
              </a:rPr>
              <a:t>network</a:t>
            </a:r>
            <a:endParaRPr lang="en-US" sz="2500" b="1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Troubleshooting</a:t>
            </a:r>
            <a:r>
              <a:rPr lang="en-US" sz="2500" b="1" dirty="0" smtClean="0">
                <a:latin typeface="Comic Sans MS" panose="030F0702030302020204" pitchFamily="66" charset="0"/>
              </a:rPr>
              <a:t> with my teammates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Comic Sans MS" panose="030F0702030302020204" pitchFamily="66" charset="0"/>
              </a:rPr>
              <a:t>Completed the </a:t>
            </a:r>
            <a:r>
              <a:rPr lang="en-US" sz="25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reliability test</a:t>
            </a:r>
            <a:r>
              <a:rPr lang="en-US" sz="2500" b="1" dirty="0" smtClean="0">
                <a:latin typeface="Comic Sans MS" panose="030F0702030302020204" pitchFamily="66" charset="0"/>
              </a:rPr>
              <a:t> in lab and analyzed them.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443141" y="38096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7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3337" y="410733"/>
            <a:ext cx="7725240" cy="666479"/>
          </a:xfrm>
        </p:spPr>
        <p:txBody>
          <a:bodyPr>
            <a:noAutofit/>
          </a:bodyPr>
          <a:lstStyle/>
          <a:p>
            <a:r>
              <a:rPr lang="en-US" sz="2500" b="1" u="sng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Conclusion and future work: </a:t>
            </a:r>
            <a:endParaRPr lang="en-US" sz="2500" b="1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62188"/>
              </p:ext>
            </p:extLst>
          </p:nvPr>
        </p:nvGraphicFramePr>
        <p:xfrm>
          <a:off x="694477" y="1217377"/>
          <a:ext cx="10347771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97037"/>
                <a:gridCol w="51507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latin typeface="Comic Sans MS" panose="030F0702030302020204" pitchFamily="66" charset="0"/>
                        </a:rPr>
                        <a:t>Conclusion:</a:t>
                      </a:r>
                      <a:endParaRPr lang="en-US" sz="25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latin typeface="Comic Sans MS" panose="030F0702030302020204" pitchFamily="66" charset="0"/>
                        </a:rPr>
                        <a:t>Future Work:</a:t>
                      </a:r>
                      <a:endParaRPr lang="en-US" sz="25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mic Sans MS" panose="030F0702030302020204" pitchFamily="66" charset="0"/>
                        </a:rPr>
                        <a:t>Completed the first stage</a:t>
                      </a:r>
                      <a:r>
                        <a:rPr lang="en-US" b="1" baseline="0" dirty="0" smtClean="0">
                          <a:latin typeface="Comic Sans MS" panose="030F0702030302020204" pitchFamily="66" charset="0"/>
                        </a:rPr>
                        <a:t> – Data Collection</a:t>
                      </a:r>
                      <a:endParaRPr lang="en-US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mic Sans MS" panose="030F0702030302020204" pitchFamily="66" charset="0"/>
                        </a:rPr>
                        <a:t>Pass all</a:t>
                      </a:r>
                      <a:r>
                        <a:rPr lang="en-US" b="1" baseline="0" dirty="0" smtClean="0">
                          <a:latin typeface="Comic Sans MS" panose="030F0702030302020204" pitchFamily="66" charset="0"/>
                        </a:rPr>
                        <a:t> the data to second stage to do picture imaging </a:t>
                      </a:r>
                      <a:endParaRPr lang="en-US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mic Sans MS" panose="030F0702030302020204" pitchFamily="66" charset="0"/>
                        </a:rPr>
                        <a:t>Lab Testing</a:t>
                      </a:r>
                      <a:r>
                        <a:rPr lang="en-US" b="1" baseline="0" dirty="0" smtClean="0">
                          <a:latin typeface="Comic Sans MS" panose="030F0702030302020204" pitchFamily="66" charset="0"/>
                        </a:rPr>
                        <a:t> is completed</a:t>
                      </a:r>
                      <a:endParaRPr lang="en-US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Comic Sans MS" panose="030F0702030302020204" pitchFamily="66" charset="0"/>
                        </a:rPr>
                        <a:t>Test in field and outside environment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>
          <a:xfrm>
            <a:off x="3515707" y="3761773"/>
            <a:ext cx="5547270" cy="12180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000" b="1" dirty="0" smtClean="0">
                <a:solidFill>
                  <a:srgbClr val="FFC000"/>
                </a:solidFill>
                <a:latin typeface="+mn-lt"/>
              </a:rPr>
              <a:t>Thank you </a:t>
            </a:r>
            <a:r>
              <a:rPr lang="en-US" sz="70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!</a:t>
            </a:r>
            <a:endParaRPr lang="en-US" sz="70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3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332</TotalTime>
  <Words>204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宋体</vt:lpstr>
      <vt:lpstr>Arial</vt:lpstr>
      <vt:lpstr>Calibri</vt:lpstr>
      <vt:lpstr>Calibri Light</vt:lpstr>
      <vt:lpstr>Comic Sans MS</vt:lpstr>
      <vt:lpstr>Times New Roman</vt:lpstr>
      <vt:lpstr>Wingdings</vt:lpstr>
      <vt:lpstr>Celestial</vt:lpstr>
      <vt:lpstr>          Radio Tomographic Imaging Stage 1---- Data Collection</vt:lpstr>
      <vt:lpstr>Overview:</vt:lpstr>
      <vt:lpstr>DEVICES AND SKILLS REQUIRED:</vt:lpstr>
      <vt:lpstr>What did I DO:</vt:lpstr>
      <vt:lpstr>Conclusion and future work: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Tomographic Imaging Stage 1---- Data Collection</dc:title>
  <dc:creator>Microsoft account</dc:creator>
  <cp:lastModifiedBy>Microsoft account</cp:lastModifiedBy>
  <cp:revision>18</cp:revision>
  <dcterms:created xsi:type="dcterms:W3CDTF">2015-05-19T17:15:30Z</dcterms:created>
  <dcterms:modified xsi:type="dcterms:W3CDTF">2015-08-15T11:07:47Z</dcterms:modified>
</cp:coreProperties>
</file>